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B3B5234-7406-4064-981E-D97F72BDE3A3}" type="datetimeFigureOut">
              <a:rPr lang="zh-TW" altLang="en-US" smtClean="0"/>
              <a:t>2024/1/12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5A902B9-0674-47D6-8ECD-24FDCBBB2E1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07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5234-7406-4064-981E-D97F72BDE3A3}" type="datetimeFigureOut">
              <a:rPr lang="zh-TW" altLang="en-US" smtClean="0"/>
              <a:t>2024/1/12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02B9-0674-47D6-8ECD-24FDCBBB2E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7468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5234-7406-4064-981E-D97F72BDE3A3}" type="datetimeFigureOut">
              <a:rPr lang="zh-TW" altLang="en-US" smtClean="0"/>
              <a:t>2024/1/12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02B9-0674-47D6-8ECD-24FDCBBB2E1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912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5234-7406-4064-981E-D97F72BDE3A3}" type="datetimeFigureOut">
              <a:rPr lang="zh-TW" altLang="en-US" smtClean="0"/>
              <a:t>2024/1/12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02B9-0674-47D6-8ECD-24FDCBBB2E1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755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5234-7406-4064-981E-D97F72BDE3A3}" type="datetimeFigureOut">
              <a:rPr lang="zh-TW" altLang="en-US" smtClean="0"/>
              <a:t>2024/1/12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02B9-0674-47D6-8ECD-24FDCBBB2E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444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5234-7406-4064-981E-D97F72BDE3A3}" type="datetimeFigureOut">
              <a:rPr lang="zh-TW" altLang="en-US" smtClean="0"/>
              <a:t>2024/1/12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02B9-0674-47D6-8ECD-24FDCBBB2E1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686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5234-7406-4064-981E-D97F72BDE3A3}" type="datetimeFigureOut">
              <a:rPr lang="zh-TW" altLang="en-US" smtClean="0"/>
              <a:t>2024/1/12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02B9-0674-47D6-8ECD-24FDCBBB2E1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438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5234-7406-4064-981E-D97F72BDE3A3}" type="datetimeFigureOut">
              <a:rPr lang="zh-TW" altLang="en-US" smtClean="0"/>
              <a:t>2024/1/12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02B9-0674-47D6-8ECD-24FDCBBB2E1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3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5234-7406-4064-981E-D97F72BDE3A3}" type="datetimeFigureOut">
              <a:rPr lang="zh-TW" altLang="en-US" smtClean="0"/>
              <a:t>2024/1/12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02B9-0674-47D6-8ECD-24FDCBBB2E1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261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5234-7406-4064-981E-D97F72BDE3A3}" type="datetimeFigureOut">
              <a:rPr lang="zh-TW" altLang="en-US" smtClean="0"/>
              <a:t>2024/1/12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02B9-0674-47D6-8ECD-24FDCBBB2E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438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5234-7406-4064-981E-D97F72BDE3A3}" type="datetimeFigureOut">
              <a:rPr lang="zh-TW" altLang="en-US" smtClean="0"/>
              <a:t>2024/1/12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02B9-0674-47D6-8ECD-24FDCBBB2E1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30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5234-7406-4064-981E-D97F72BDE3A3}" type="datetimeFigureOut">
              <a:rPr lang="zh-TW" altLang="en-US" smtClean="0"/>
              <a:t>2024/1/12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02B9-0674-47D6-8ECD-24FDCBBB2E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323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5234-7406-4064-981E-D97F72BDE3A3}" type="datetimeFigureOut">
              <a:rPr lang="zh-TW" altLang="en-US" smtClean="0"/>
              <a:t>2024/1/12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02B9-0674-47D6-8ECD-24FDCBBB2E1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92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5234-7406-4064-981E-D97F72BDE3A3}" type="datetimeFigureOut">
              <a:rPr lang="zh-TW" altLang="en-US" smtClean="0"/>
              <a:t>2024/1/12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02B9-0674-47D6-8ECD-24FDCBBB2E1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91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5234-7406-4064-981E-D97F72BDE3A3}" type="datetimeFigureOut">
              <a:rPr lang="zh-TW" altLang="en-US" smtClean="0"/>
              <a:t>2024/1/12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02B9-0674-47D6-8ECD-24FDCBBB2E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39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5234-7406-4064-981E-D97F72BDE3A3}" type="datetimeFigureOut">
              <a:rPr lang="zh-TW" altLang="en-US" smtClean="0"/>
              <a:t>2024/1/12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02B9-0674-47D6-8ECD-24FDCBBB2E1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86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5234-7406-4064-981E-D97F72BDE3A3}" type="datetimeFigureOut">
              <a:rPr lang="zh-TW" altLang="en-US" smtClean="0"/>
              <a:t>2024/1/12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02B9-0674-47D6-8ECD-24FDCBBB2E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551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3B5234-7406-4064-981E-D97F72BDE3A3}" type="datetimeFigureOut">
              <a:rPr lang="zh-TW" altLang="en-US" smtClean="0"/>
              <a:t>2024/1/12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A902B9-0674-47D6-8ECD-24FDCBBB2E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684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990165-5D6C-4E43-BCC8-703A4A61A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7179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校園空曠處的陽光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上天的禮物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夜間溫暖人心</a:t>
            </a:r>
          </a:p>
        </p:txBody>
      </p:sp>
    </p:spTree>
    <p:extLst>
      <p:ext uri="{BB962C8B-B14F-4D97-AF65-F5344CB8AC3E}">
        <p14:creationId xmlns:p14="http://schemas.microsoft.com/office/powerpoint/2010/main" val="4042149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0665C71-0693-43CE-A308-3172CFA11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44" y="609025"/>
            <a:ext cx="3731387" cy="4613959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E0765ED-32E5-47F8-99EA-E8487F954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726" y="609025"/>
            <a:ext cx="4037750" cy="49927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48CA9F4-47A1-4F39-B8BF-613E8F4DCD47}"/>
              </a:ext>
            </a:extLst>
          </p:cNvPr>
          <p:cNvSpPr/>
          <p:nvPr/>
        </p:nvSpPr>
        <p:spPr>
          <a:xfrm>
            <a:off x="1658641" y="5145105"/>
            <a:ext cx="29546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↑川堂上方</a:t>
            </a:r>
            <a:endParaRPr lang="en-US" altLang="zh-TW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小型太陽能板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D207534-EBB9-4DD6-9F64-7E4875C42180}"/>
              </a:ext>
            </a:extLst>
          </p:cNvPr>
          <p:cNvSpPr/>
          <p:nvPr/>
        </p:nvSpPr>
        <p:spPr>
          <a:xfrm>
            <a:off x="10103440" y="1844196"/>
            <a:ext cx="110799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←</a:t>
            </a:r>
            <a:endParaRPr lang="en-US" altLang="zh-TW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晚上</a:t>
            </a:r>
            <a:endParaRPr lang="en-US" altLang="zh-TW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標楷體" panose="03000509000000000000" pitchFamily="65" charset="-120"/>
                <a:ea typeface="標楷體" panose="03000509000000000000" pitchFamily="65" charset="-120"/>
              </a:rPr>
              <a:t>自動</a:t>
            </a:r>
            <a:endParaRPr lang="en-US" altLang="zh-TW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標楷體" panose="03000509000000000000" pitchFamily="65" charset="-120"/>
                <a:ea typeface="標楷體" panose="03000509000000000000" pitchFamily="65" charset="-120"/>
              </a:rPr>
              <a:t>黃光</a:t>
            </a:r>
            <a:endParaRPr lang="en-US" altLang="zh-TW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標楷體" panose="03000509000000000000" pitchFamily="65" charset="-120"/>
                <a:ea typeface="標楷體" panose="03000509000000000000" pitchFamily="65" charset="-120"/>
              </a:rPr>
              <a:t>照亮</a:t>
            </a:r>
            <a:endParaRPr lang="en-US" altLang="zh-TW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標楷體" panose="03000509000000000000" pitchFamily="65" charset="-120"/>
                <a:ea typeface="標楷體" panose="03000509000000000000" pitchFamily="65" charset="-120"/>
              </a:rPr>
              <a:t>通道</a:t>
            </a:r>
            <a:endParaRPr lang="zh-TW" altLang="en-U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4999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5C1927-CC22-487F-AD9B-C799387B2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E1B96F1-D823-4177-9060-71F7DDAC9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22" y="365125"/>
            <a:ext cx="3400584" cy="6044008"/>
          </a:xfr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ECB8B4C-5113-4AA4-814F-B22C11C72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294" y="365125"/>
            <a:ext cx="7341656" cy="413069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3586AAB7-7F40-4EAD-9D30-87E64D6E08A3}"/>
              </a:ext>
            </a:extLst>
          </p:cNvPr>
          <p:cNvSpPr/>
          <p:nvPr/>
        </p:nvSpPr>
        <p:spPr>
          <a:xfrm>
            <a:off x="3786230" y="5000558"/>
            <a:ext cx="29546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←警衛室上方</a:t>
            </a:r>
            <a:endParaRPr lang="en-US" altLang="zh-TW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小型太陽能板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8757BA1-1113-42B5-87A4-1594D9EDAB8B}"/>
              </a:ext>
            </a:extLst>
          </p:cNvPr>
          <p:cNvSpPr/>
          <p:nvPr/>
        </p:nvSpPr>
        <p:spPr>
          <a:xfrm>
            <a:off x="8057122" y="4512657"/>
            <a:ext cx="341632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↑夜間行人經過</a:t>
            </a:r>
            <a:endParaRPr lang="en-US" altLang="zh-TW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標楷體" panose="03000509000000000000" pitchFamily="65" charset="-120"/>
                <a:ea typeface="標楷體" panose="03000509000000000000" pitchFamily="65" charset="-120"/>
              </a:rPr>
              <a:t>自動亮起照明</a:t>
            </a:r>
            <a:r>
              <a:rPr lang="zh-TW" alt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型</a:t>
            </a:r>
          </a:p>
        </p:txBody>
      </p:sp>
    </p:spTree>
    <p:extLst>
      <p:ext uri="{BB962C8B-B14F-4D97-AF65-F5344CB8AC3E}">
        <p14:creationId xmlns:p14="http://schemas.microsoft.com/office/powerpoint/2010/main" val="2598406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A3A3346-8138-49AD-9D74-FD45CAAA0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4"/>
            <a:ext cx="4527430" cy="6029769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6CD3C6C-0D1D-47BB-AAE7-516897132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576" y="309052"/>
            <a:ext cx="4527430" cy="602976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50A156E-E379-41D9-88D2-74F1FC49FF04}"/>
              </a:ext>
            </a:extLst>
          </p:cNvPr>
          <p:cNvSpPr/>
          <p:nvPr/>
        </p:nvSpPr>
        <p:spPr>
          <a:xfrm>
            <a:off x="5439339" y="1228580"/>
            <a:ext cx="1569660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標楷體" panose="03000509000000000000" pitchFamily="65" charset="-120"/>
                <a:ea typeface="標楷體" panose="03000509000000000000" pitchFamily="65" charset="-120"/>
              </a:rPr>
              <a:t>愛奇兒</a:t>
            </a:r>
            <a:endParaRPr lang="en-US" altLang="zh-TW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廣場</a:t>
            </a:r>
            <a:endParaRPr lang="en-US" altLang="zh-TW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標楷體" panose="03000509000000000000" pitchFamily="65" charset="-120"/>
                <a:ea typeface="標楷體" panose="03000509000000000000" pitchFamily="65" charset="-120"/>
              </a:rPr>
              <a:t>大型</a:t>
            </a:r>
            <a:endParaRPr lang="en-US" altLang="zh-TW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標楷體" panose="03000509000000000000" pitchFamily="65" charset="-120"/>
                <a:ea typeface="標楷體" panose="03000509000000000000" pitchFamily="65" charset="-120"/>
              </a:rPr>
              <a:t>光電板</a:t>
            </a:r>
            <a:endParaRPr lang="en-US" altLang="zh-TW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標楷體" panose="03000509000000000000" pitchFamily="65" charset="-120"/>
                <a:ea typeface="標楷體" panose="03000509000000000000" pitchFamily="65" charset="-120"/>
              </a:rPr>
              <a:t>夜間</a:t>
            </a:r>
            <a:endParaRPr lang="en-US" altLang="zh-TW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標楷體" panose="03000509000000000000" pitchFamily="65" charset="-120"/>
                <a:ea typeface="標楷體" panose="03000509000000000000" pitchFamily="65" charset="-120"/>
              </a:rPr>
              <a:t>定時</a:t>
            </a:r>
            <a:endParaRPr lang="en-US" altLang="zh-TW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標楷體" panose="03000509000000000000" pitchFamily="65" charset="-120"/>
                <a:ea typeface="標楷體" panose="03000509000000000000" pitchFamily="65" charset="-120"/>
              </a:rPr>
              <a:t>照明</a:t>
            </a:r>
            <a:endParaRPr lang="en-US" altLang="zh-TW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7462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</TotalTime>
  <Words>52</Words>
  <Application>Microsoft Office PowerPoint</Application>
  <PresentationFormat>寬螢幕</PresentationFormat>
  <Paragraphs>20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微軟正黑體</vt:lpstr>
      <vt:lpstr>新細明體</vt:lpstr>
      <vt:lpstr>標楷體</vt:lpstr>
      <vt:lpstr>Arial</vt:lpstr>
      <vt:lpstr>Garamond</vt:lpstr>
      <vt:lpstr>有機</vt:lpstr>
      <vt:lpstr>校園空曠處的陽光 上天的禮物 夜間溫暖人心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校園空曠處的陽光 上天的禮物 夜間溫暖人心</dc:title>
  <dc:creator>鄭博元</dc:creator>
  <cp:lastModifiedBy>鄭博元</cp:lastModifiedBy>
  <cp:revision>2</cp:revision>
  <dcterms:created xsi:type="dcterms:W3CDTF">2024-01-12T01:48:03Z</dcterms:created>
  <dcterms:modified xsi:type="dcterms:W3CDTF">2024-01-12T02:01:29Z</dcterms:modified>
</cp:coreProperties>
</file>