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65" r:id="rId3"/>
    <p:sldId id="259" r:id="rId4"/>
    <p:sldId id="266" r:id="rId5"/>
    <p:sldId id="280" r:id="rId6"/>
    <p:sldId id="281" r:id="rId7"/>
    <p:sldId id="282" r:id="rId8"/>
    <p:sldId id="283" r:id="rId9"/>
    <p:sldId id="278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F955F-1E49-4F66-AA34-94CAB197B52C}" type="datetimeFigureOut">
              <a:rPr lang="zh-TW" altLang="en-US" smtClean="0"/>
              <a:t>2022/10/15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126-08D6-40D2-92DA-271054AF41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426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042967" y="1037461"/>
            <a:ext cx="10106061" cy="5152851"/>
          </a:xfrm>
          <a:custGeom>
            <a:avLst/>
            <a:gdLst/>
            <a:ahLst/>
            <a:cxnLst/>
            <a:rect l="l" t="t" r="r" b="b"/>
            <a:pathLst>
              <a:path w="3592202" h="1831582" extrusionOk="0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059009" y="746737"/>
            <a:ext cx="9865569" cy="5214308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9947125" y="723249"/>
            <a:ext cx="1085676" cy="1363305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10829291" y="1094674"/>
            <a:ext cx="247627" cy="44776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3930557" y="673688"/>
            <a:ext cx="1108161" cy="128192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5157624" y="649722"/>
            <a:ext cx="371152" cy="57465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4733007" y="6019681"/>
            <a:ext cx="1174159" cy="63036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5233479" y="6161424"/>
            <a:ext cx="380520" cy="46856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2490533" y="2308633"/>
            <a:ext cx="7210800" cy="224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 rot="-871776">
            <a:off x="792726" y="883466"/>
            <a:ext cx="1646557" cy="1854183"/>
          </a:xfrm>
          <a:custGeom>
            <a:avLst/>
            <a:gdLst/>
            <a:ahLst/>
            <a:cxnLst/>
            <a:rect l="l" t="t" r="r" b="b"/>
            <a:pathLst>
              <a:path w="584559" h="658270" extrusionOk="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>
            <a:off x="728001" y="4316907"/>
            <a:ext cx="720335" cy="3523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1737742">
            <a:off x="10600281" y="5251215"/>
            <a:ext cx="282332" cy="357549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5662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"/>
          <p:cNvSpPr txBox="1">
            <a:spLocks noGrp="1"/>
          </p:cNvSpPr>
          <p:nvPr>
            <p:ph type="sldNum" idx="12"/>
          </p:nvPr>
        </p:nvSpPr>
        <p:spPr>
          <a:xfrm>
            <a:off x="11205833" y="6257835"/>
            <a:ext cx="731600" cy="40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86935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 rot="-898861">
            <a:off x="986397" y="578171"/>
            <a:ext cx="1949100" cy="2141211"/>
          </a:xfrm>
          <a:custGeom>
            <a:avLst/>
            <a:gdLst/>
            <a:ahLst/>
            <a:cxnLst/>
            <a:rect l="l" t="t" r="r" b="b"/>
            <a:pathLst>
              <a:path w="462239" h="507799" extrusionOk="0">
                <a:moveTo>
                  <a:pt x="459973" y="179541"/>
                </a:moveTo>
                <a:cubicBezTo>
                  <a:pt x="458636" y="122779"/>
                  <a:pt x="461727" y="55887"/>
                  <a:pt x="399242" y="30652"/>
                </a:cubicBezTo>
                <a:cubicBezTo>
                  <a:pt x="293347" y="-13921"/>
                  <a:pt x="170306" y="-1205"/>
                  <a:pt x="59171" y="14844"/>
                </a:cubicBezTo>
                <a:cubicBezTo>
                  <a:pt x="33585" y="19514"/>
                  <a:pt x="9512" y="39816"/>
                  <a:pt x="8569" y="67090"/>
                </a:cubicBezTo>
                <a:cubicBezTo>
                  <a:pt x="-7195" y="174126"/>
                  <a:pt x="2605" y="285590"/>
                  <a:pt x="7933" y="393766"/>
                </a:cubicBezTo>
                <a:cubicBezTo>
                  <a:pt x="10235" y="423781"/>
                  <a:pt x="16703" y="454453"/>
                  <a:pt x="42377" y="473550"/>
                </a:cubicBezTo>
                <a:cubicBezTo>
                  <a:pt x="111527" y="513693"/>
                  <a:pt x="199071" y="505691"/>
                  <a:pt x="276684" y="507664"/>
                </a:cubicBezTo>
                <a:cubicBezTo>
                  <a:pt x="477513" y="513540"/>
                  <a:pt x="465279" y="327137"/>
                  <a:pt x="459973" y="1795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2364667" y="2640033"/>
            <a:ext cx="7462800" cy="89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2364667" y="3552568"/>
            <a:ext cx="7462800" cy="51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2pPr>
            <a:lvl3pPr lvl="2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3pPr>
            <a:lvl4pPr lvl="3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4pPr>
            <a:lvl5pPr lvl="4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5pPr>
            <a:lvl6pPr lvl="5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6pPr>
            <a:lvl7pPr lvl="6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7pPr>
            <a:lvl8pPr lvl="7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8pPr>
            <a:lvl9pPr lvl="8" algn="ctr" rtl="0">
              <a:spcBef>
                <a:spcPts val="1333"/>
              </a:spcBef>
              <a:spcAft>
                <a:spcPts val="1333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1059009" y="746737"/>
            <a:ext cx="9865569" cy="5214308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 rot="4673461">
            <a:off x="10062169" y="4833925"/>
            <a:ext cx="1085385" cy="1362939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 rot="4673461">
            <a:off x="10662533" y="5726429"/>
            <a:ext cx="247560" cy="44764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167633">
            <a:off x="450936" y="4656294"/>
            <a:ext cx="1108065" cy="128181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rot="-5167633">
            <a:off x="818716" y="3831037"/>
            <a:ext cx="371120" cy="57460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7016333" y="616327"/>
            <a:ext cx="908065" cy="285776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3772882" y="6015481"/>
            <a:ext cx="1836055" cy="89211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5746073" y="6059972"/>
            <a:ext cx="351945" cy="41635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10280983" y="889496"/>
            <a:ext cx="387165" cy="308299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0487272" y="822701"/>
            <a:ext cx="176571" cy="121657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730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/>
          <p:nvPr/>
        </p:nvSpPr>
        <p:spPr>
          <a:xfrm rot="-884877">
            <a:off x="10663059" y="4753112"/>
            <a:ext cx="1217088" cy="1237712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856701" y="442364"/>
            <a:ext cx="9257791" cy="1237008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490926" y="562837"/>
            <a:ext cx="11173145" cy="5736772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5"/>
          <p:cNvSpPr txBox="1">
            <a:spLocks noGrp="1"/>
          </p:cNvSpPr>
          <p:nvPr>
            <p:ph type="title"/>
          </p:nvPr>
        </p:nvSpPr>
        <p:spPr>
          <a:xfrm>
            <a:off x="1177833" y="911467"/>
            <a:ext cx="8568400" cy="52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1"/>
          </p:nvPr>
        </p:nvSpPr>
        <p:spPr>
          <a:xfrm>
            <a:off x="1584233" y="2008467"/>
            <a:ext cx="8568400" cy="378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1pPr>
            <a:lvl2pPr marL="1219170" lvl="1" indent="-491054" rtl="0">
              <a:spcBef>
                <a:spcPts val="1333"/>
              </a:spcBef>
              <a:spcAft>
                <a:spcPts val="0"/>
              </a:spcAft>
              <a:buSzPts val="2200"/>
              <a:buChar char="✗"/>
              <a:defRPr/>
            </a:lvl2pPr>
            <a:lvl3pPr marL="1828754" lvl="2" indent="-491054" rtl="0">
              <a:spcBef>
                <a:spcPts val="1333"/>
              </a:spcBef>
              <a:spcAft>
                <a:spcPts val="0"/>
              </a:spcAft>
              <a:buSzPts val="2200"/>
              <a:buChar char="■"/>
              <a:defRPr/>
            </a:lvl3pPr>
            <a:lvl4pPr marL="2438339" lvl="3" indent="-491054" rtl="0">
              <a:spcBef>
                <a:spcPts val="1333"/>
              </a:spcBef>
              <a:spcAft>
                <a:spcPts val="0"/>
              </a:spcAft>
              <a:buSzPts val="2200"/>
              <a:buChar char="●"/>
              <a:defRPr/>
            </a:lvl4pPr>
            <a:lvl5pPr marL="3047924" lvl="4" indent="-491054" rtl="0">
              <a:spcBef>
                <a:spcPts val="1333"/>
              </a:spcBef>
              <a:spcAft>
                <a:spcPts val="0"/>
              </a:spcAft>
              <a:buSzPts val="2200"/>
              <a:buChar char="○"/>
              <a:defRPr/>
            </a:lvl5pPr>
            <a:lvl6pPr marL="3657509" lvl="5" indent="-491054" rtl="0">
              <a:spcBef>
                <a:spcPts val="1333"/>
              </a:spcBef>
              <a:spcAft>
                <a:spcPts val="0"/>
              </a:spcAft>
              <a:buSzPts val="2200"/>
              <a:buChar char="■"/>
              <a:defRPr/>
            </a:lvl6pPr>
            <a:lvl7pPr marL="4267093" lvl="6" indent="-491054" rtl="0">
              <a:spcBef>
                <a:spcPts val="1333"/>
              </a:spcBef>
              <a:spcAft>
                <a:spcPts val="0"/>
              </a:spcAft>
              <a:buSzPts val="2200"/>
              <a:buChar char="●"/>
              <a:defRPr/>
            </a:lvl7pPr>
            <a:lvl8pPr marL="4876678" lvl="7" indent="-491054" rtl="0">
              <a:spcBef>
                <a:spcPts val="1333"/>
              </a:spcBef>
              <a:spcAft>
                <a:spcPts val="0"/>
              </a:spcAft>
              <a:buSzPts val="2200"/>
              <a:buChar char="○"/>
              <a:defRPr/>
            </a:lvl8pPr>
            <a:lvl9pPr marL="5486263" lvl="8" indent="-491054" rtl="0">
              <a:spcBef>
                <a:spcPts val="1333"/>
              </a:spcBef>
              <a:spcAft>
                <a:spcPts val="1333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ldNum" idx="12"/>
          </p:nvPr>
        </p:nvSpPr>
        <p:spPr>
          <a:xfrm>
            <a:off x="11205833" y="6257835"/>
            <a:ext cx="731600" cy="40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1" name="Google Shape;61;p5"/>
          <p:cNvSpPr/>
          <p:nvPr/>
        </p:nvSpPr>
        <p:spPr>
          <a:xfrm>
            <a:off x="4287149" y="494923"/>
            <a:ext cx="1836055" cy="89211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/>
          <p:nvPr/>
        </p:nvSpPr>
        <p:spPr>
          <a:xfrm>
            <a:off x="6260340" y="539412"/>
            <a:ext cx="351945" cy="41635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11162116" y="529829"/>
            <a:ext cx="387165" cy="308299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326324" y="5459148"/>
            <a:ext cx="995005" cy="103428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"/>
          <p:cNvSpPr/>
          <p:nvPr/>
        </p:nvSpPr>
        <p:spPr>
          <a:xfrm>
            <a:off x="11437699" y="3943239"/>
            <a:ext cx="267869" cy="230389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5"/>
          <p:cNvSpPr/>
          <p:nvPr/>
        </p:nvSpPr>
        <p:spPr>
          <a:xfrm>
            <a:off x="6471862" y="6143069"/>
            <a:ext cx="1135532" cy="206881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5"/>
          <p:cNvSpPr/>
          <p:nvPr/>
        </p:nvSpPr>
        <p:spPr>
          <a:xfrm>
            <a:off x="11368405" y="463034"/>
            <a:ext cx="176571" cy="121657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2926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">
  <p:cSld name="Title + 1 column half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26000">
                <a:schemeClr val="lt1"/>
              </a:gs>
              <a:gs pos="48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6"/>
          <p:cNvSpPr/>
          <p:nvPr/>
        </p:nvSpPr>
        <p:spPr>
          <a:xfrm rot="10800000">
            <a:off x="637494" y="665999"/>
            <a:ext cx="5188773" cy="5852601"/>
          </a:xfrm>
          <a:custGeom>
            <a:avLst/>
            <a:gdLst/>
            <a:ahLst/>
            <a:cxnLst/>
            <a:rect l="l" t="t" r="r" b="b"/>
            <a:pathLst>
              <a:path w="873041" h="513236" extrusionOk="0">
                <a:moveTo>
                  <a:pt x="807026" y="87874"/>
                </a:moveTo>
                <a:cubicBezTo>
                  <a:pt x="687888" y="-12496"/>
                  <a:pt x="94894" y="-27493"/>
                  <a:pt x="35062" y="46020"/>
                </a:cubicBezTo>
                <a:cubicBezTo>
                  <a:pt x="-6967" y="97718"/>
                  <a:pt x="2767" y="252111"/>
                  <a:pt x="1233" y="323344"/>
                </a:cubicBezTo>
                <a:cubicBezTo>
                  <a:pt x="-5849" y="404706"/>
                  <a:pt x="16010" y="492163"/>
                  <a:pt x="108027" y="508036"/>
                </a:cubicBezTo>
                <a:cubicBezTo>
                  <a:pt x="181211" y="520007"/>
                  <a:pt x="256478" y="507488"/>
                  <a:pt x="330298" y="508036"/>
                </a:cubicBezTo>
                <a:cubicBezTo>
                  <a:pt x="482038" y="490497"/>
                  <a:pt x="728667" y="541318"/>
                  <a:pt x="831077" y="410055"/>
                </a:cubicBezTo>
                <a:cubicBezTo>
                  <a:pt x="891479" y="316196"/>
                  <a:pt x="889396" y="168425"/>
                  <a:pt x="807026" y="878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6"/>
          <p:cNvSpPr/>
          <p:nvPr/>
        </p:nvSpPr>
        <p:spPr>
          <a:xfrm>
            <a:off x="479518" y="494934"/>
            <a:ext cx="5158861" cy="5867065"/>
          </a:xfrm>
          <a:custGeom>
            <a:avLst/>
            <a:gdLst/>
            <a:ahLst/>
            <a:cxnLst/>
            <a:rect l="l" t="t" r="r" b="b"/>
            <a:pathLst>
              <a:path w="1717712" h="1953518" extrusionOk="0">
                <a:moveTo>
                  <a:pt x="1717677" y="1051758"/>
                </a:moveTo>
                <a:cubicBezTo>
                  <a:pt x="1717041" y="813899"/>
                  <a:pt x="1713292" y="575995"/>
                  <a:pt x="1710661" y="338136"/>
                </a:cubicBezTo>
                <a:cubicBezTo>
                  <a:pt x="1721382" y="143007"/>
                  <a:pt x="1668478" y="-11692"/>
                  <a:pt x="1396636" y="695"/>
                </a:cubicBezTo>
                <a:cubicBezTo>
                  <a:pt x="1075945" y="147"/>
                  <a:pt x="626492" y="30556"/>
                  <a:pt x="313102" y="62895"/>
                </a:cubicBezTo>
                <a:cubicBezTo>
                  <a:pt x="228254" y="71248"/>
                  <a:pt x="127029" y="84929"/>
                  <a:pt x="80877" y="166423"/>
                </a:cubicBezTo>
                <a:cubicBezTo>
                  <a:pt x="57506" y="207641"/>
                  <a:pt x="52222" y="256313"/>
                  <a:pt x="47991" y="302574"/>
                </a:cubicBezTo>
                <a:cubicBezTo>
                  <a:pt x="26527" y="536443"/>
                  <a:pt x="5742" y="770773"/>
                  <a:pt x="765" y="1005673"/>
                </a:cubicBezTo>
                <a:cubicBezTo>
                  <a:pt x="-2436" y="1229303"/>
                  <a:pt x="2826" y="1455674"/>
                  <a:pt x="47355" y="1675512"/>
                </a:cubicBezTo>
                <a:cubicBezTo>
                  <a:pt x="105433" y="1930275"/>
                  <a:pt x="294247" y="1910587"/>
                  <a:pt x="507266" y="1924377"/>
                </a:cubicBezTo>
                <a:cubicBezTo>
                  <a:pt x="802152" y="1942663"/>
                  <a:pt x="1097629" y="1958514"/>
                  <a:pt x="1393172" y="1952046"/>
                </a:cubicBezTo>
                <a:cubicBezTo>
                  <a:pt x="1441055" y="1950775"/>
                  <a:pt x="1490210" y="1947420"/>
                  <a:pt x="1535440" y="1930429"/>
                </a:cubicBezTo>
                <a:cubicBezTo>
                  <a:pt x="1677402" y="1878007"/>
                  <a:pt x="1689065" y="1706645"/>
                  <a:pt x="1699874" y="1577005"/>
                </a:cubicBezTo>
                <a:cubicBezTo>
                  <a:pt x="1715068" y="1402398"/>
                  <a:pt x="1718093" y="1226979"/>
                  <a:pt x="1717677" y="1051758"/>
                </a:cubicBezTo>
                <a:close/>
                <a:moveTo>
                  <a:pt x="1684308" y="1587616"/>
                </a:moveTo>
                <a:cubicBezTo>
                  <a:pt x="1671833" y="1818701"/>
                  <a:pt x="1618008" y="1947946"/>
                  <a:pt x="1360789" y="1937861"/>
                </a:cubicBezTo>
                <a:cubicBezTo>
                  <a:pt x="1016574" y="1942663"/>
                  <a:pt x="672358" y="1921374"/>
                  <a:pt x="329042" y="1897608"/>
                </a:cubicBezTo>
                <a:cubicBezTo>
                  <a:pt x="86951" y="1886316"/>
                  <a:pt x="53428" y="1699979"/>
                  <a:pt x="34726" y="1498208"/>
                </a:cubicBezTo>
                <a:cubicBezTo>
                  <a:pt x="-9452" y="1099970"/>
                  <a:pt x="26790" y="698817"/>
                  <a:pt x="62702" y="301390"/>
                </a:cubicBezTo>
                <a:cubicBezTo>
                  <a:pt x="68753" y="111151"/>
                  <a:pt x="183835" y="84798"/>
                  <a:pt x="348357" y="74011"/>
                </a:cubicBezTo>
                <a:cubicBezTo>
                  <a:pt x="645698" y="44939"/>
                  <a:pt x="1089889" y="7404"/>
                  <a:pt x="1389160" y="15363"/>
                </a:cubicBezTo>
                <a:cubicBezTo>
                  <a:pt x="1422529" y="16262"/>
                  <a:pt x="1545876" y="-5817"/>
                  <a:pt x="1635416" y="89906"/>
                </a:cubicBezTo>
                <a:cubicBezTo>
                  <a:pt x="1708337" y="167848"/>
                  <a:pt x="1693692" y="282645"/>
                  <a:pt x="1696388" y="380999"/>
                </a:cubicBezTo>
                <a:cubicBezTo>
                  <a:pt x="1696805" y="783117"/>
                  <a:pt x="1718115" y="1186353"/>
                  <a:pt x="1684242" y="15876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6"/>
          <p:cNvSpPr txBox="1">
            <a:spLocks noGrp="1"/>
          </p:cNvSpPr>
          <p:nvPr>
            <p:ph type="title"/>
          </p:nvPr>
        </p:nvSpPr>
        <p:spPr>
          <a:xfrm>
            <a:off x="1177833" y="1339984"/>
            <a:ext cx="3839200" cy="1269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"/>
          <p:cNvSpPr txBox="1">
            <a:spLocks noGrp="1"/>
          </p:cNvSpPr>
          <p:nvPr>
            <p:ph type="body" idx="1"/>
          </p:nvPr>
        </p:nvSpPr>
        <p:spPr>
          <a:xfrm>
            <a:off x="1178033" y="2771217"/>
            <a:ext cx="3839200" cy="274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667"/>
            </a:lvl1pPr>
            <a:lvl2pPr marL="1219170" lvl="1" indent="-474121" rtl="0">
              <a:spcBef>
                <a:spcPts val="1333"/>
              </a:spcBef>
              <a:spcAft>
                <a:spcPts val="0"/>
              </a:spcAft>
              <a:buSzPts val="2000"/>
              <a:buChar char="✗"/>
              <a:defRPr sz="2667"/>
            </a:lvl2pPr>
            <a:lvl3pPr marL="1828754" lvl="2" indent="-474121" rtl="0">
              <a:spcBef>
                <a:spcPts val="1333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 rtl="0">
              <a:spcBef>
                <a:spcPts val="1333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 rtl="0">
              <a:spcBef>
                <a:spcPts val="1333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 rtl="0">
              <a:spcBef>
                <a:spcPts val="1333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 rtl="0">
              <a:spcBef>
                <a:spcPts val="1333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 rtl="0">
              <a:spcBef>
                <a:spcPts val="1333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 rtl="0">
              <a:spcBef>
                <a:spcPts val="1333"/>
              </a:spcBef>
              <a:spcAft>
                <a:spcPts val="1333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74" name="Google Shape;74;p6"/>
          <p:cNvSpPr txBox="1">
            <a:spLocks noGrp="1"/>
          </p:cNvSpPr>
          <p:nvPr>
            <p:ph type="sldNum" idx="12"/>
          </p:nvPr>
        </p:nvSpPr>
        <p:spPr>
          <a:xfrm>
            <a:off x="11205833" y="6257835"/>
            <a:ext cx="731600" cy="40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75" name="Google Shape;75;p6"/>
          <p:cNvSpPr/>
          <p:nvPr/>
        </p:nvSpPr>
        <p:spPr>
          <a:xfrm rot="5400000">
            <a:off x="4819390" y="3442248"/>
            <a:ext cx="1836055" cy="89211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6"/>
          <p:cNvSpPr/>
          <p:nvPr/>
        </p:nvSpPr>
        <p:spPr>
          <a:xfrm rot="5400000">
            <a:off x="5540742" y="4697172"/>
            <a:ext cx="351945" cy="41635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6"/>
          <p:cNvSpPr/>
          <p:nvPr/>
        </p:nvSpPr>
        <p:spPr>
          <a:xfrm rot="10800000">
            <a:off x="723383" y="5986900"/>
            <a:ext cx="387165" cy="308299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6"/>
          <p:cNvSpPr/>
          <p:nvPr/>
        </p:nvSpPr>
        <p:spPr>
          <a:xfrm rot="5130764">
            <a:off x="330190" y="549114"/>
            <a:ext cx="994517" cy="1033772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6"/>
          <p:cNvSpPr/>
          <p:nvPr/>
        </p:nvSpPr>
        <p:spPr>
          <a:xfrm>
            <a:off x="3993032" y="400739"/>
            <a:ext cx="267869" cy="230389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6"/>
          <p:cNvSpPr/>
          <p:nvPr/>
        </p:nvSpPr>
        <p:spPr>
          <a:xfrm>
            <a:off x="1994262" y="6170762"/>
            <a:ext cx="1135532" cy="206881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6"/>
          <p:cNvSpPr/>
          <p:nvPr/>
        </p:nvSpPr>
        <p:spPr>
          <a:xfrm rot="10800000">
            <a:off x="727688" y="6240338"/>
            <a:ext cx="176571" cy="121657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3682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/>
          <p:nvPr/>
        </p:nvSpPr>
        <p:spPr>
          <a:xfrm rot="-884877">
            <a:off x="10663059" y="4753112"/>
            <a:ext cx="1217088" cy="1237712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9"/>
          <p:cNvSpPr/>
          <p:nvPr/>
        </p:nvSpPr>
        <p:spPr>
          <a:xfrm>
            <a:off x="856701" y="442364"/>
            <a:ext cx="9257791" cy="1237008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9"/>
          <p:cNvSpPr/>
          <p:nvPr/>
        </p:nvSpPr>
        <p:spPr>
          <a:xfrm>
            <a:off x="490926" y="562837"/>
            <a:ext cx="11173145" cy="5736772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1177833" y="911467"/>
            <a:ext cx="8568400" cy="52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11205833" y="6257835"/>
            <a:ext cx="731600" cy="40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20" name="Google Shape;120;p9"/>
          <p:cNvSpPr/>
          <p:nvPr/>
        </p:nvSpPr>
        <p:spPr>
          <a:xfrm>
            <a:off x="434048" y="1370193"/>
            <a:ext cx="151107" cy="1272065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9"/>
          <p:cNvSpPr/>
          <p:nvPr/>
        </p:nvSpPr>
        <p:spPr>
          <a:xfrm>
            <a:off x="342669" y="1494769"/>
            <a:ext cx="107249" cy="532052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9"/>
          <p:cNvSpPr/>
          <p:nvPr/>
        </p:nvSpPr>
        <p:spPr>
          <a:xfrm>
            <a:off x="3880749" y="503913"/>
            <a:ext cx="1836055" cy="89211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9"/>
          <p:cNvSpPr/>
          <p:nvPr/>
        </p:nvSpPr>
        <p:spPr>
          <a:xfrm>
            <a:off x="5853940" y="548403"/>
            <a:ext cx="351945" cy="41635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9"/>
          <p:cNvSpPr/>
          <p:nvPr/>
        </p:nvSpPr>
        <p:spPr>
          <a:xfrm>
            <a:off x="11162116" y="529829"/>
            <a:ext cx="387165" cy="308299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9"/>
          <p:cNvSpPr/>
          <p:nvPr/>
        </p:nvSpPr>
        <p:spPr>
          <a:xfrm>
            <a:off x="11368405" y="463034"/>
            <a:ext cx="176571" cy="121657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9"/>
          <p:cNvSpPr/>
          <p:nvPr/>
        </p:nvSpPr>
        <p:spPr>
          <a:xfrm>
            <a:off x="326324" y="5459148"/>
            <a:ext cx="995005" cy="103428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9"/>
          <p:cNvSpPr/>
          <p:nvPr/>
        </p:nvSpPr>
        <p:spPr>
          <a:xfrm>
            <a:off x="11499550" y="2342806"/>
            <a:ext cx="267869" cy="230389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9"/>
          <p:cNvSpPr/>
          <p:nvPr/>
        </p:nvSpPr>
        <p:spPr>
          <a:xfrm>
            <a:off x="6205899" y="6073993"/>
            <a:ext cx="908065" cy="285776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589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"/>
          <p:cNvSpPr/>
          <p:nvPr/>
        </p:nvSpPr>
        <p:spPr>
          <a:xfrm rot="-884877">
            <a:off x="10663059" y="4753112"/>
            <a:ext cx="1217088" cy="1237712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0"/>
          <p:cNvSpPr/>
          <p:nvPr/>
        </p:nvSpPr>
        <p:spPr>
          <a:xfrm>
            <a:off x="856700" y="5622168"/>
            <a:ext cx="7853765" cy="750185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0"/>
          <p:cNvSpPr/>
          <p:nvPr/>
        </p:nvSpPr>
        <p:spPr>
          <a:xfrm>
            <a:off x="490926" y="562837"/>
            <a:ext cx="11173145" cy="5736772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0"/>
          <p:cNvSpPr txBox="1">
            <a:spLocks noGrp="1"/>
          </p:cNvSpPr>
          <p:nvPr>
            <p:ph type="body" idx="1"/>
          </p:nvPr>
        </p:nvSpPr>
        <p:spPr>
          <a:xfrm>
            <a:off x="1097435" y="5682411"/>
            <a:ext cx="7363600" cy="52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30479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</a:lstStyle>
          <a:p>
            <a:endParaRPr/>
          </a:p>
        </p:txBody>
      </p:sp>
      <p:sp>
        <p:nvSpPr>
          <p:cNvPr id="134" name="Google Shape;134;p10"/>
          <p:cNvSpPr txBox="1">
            <a:spLocks noGrp="1"/>
          </p:cNvSpPr>
          <p:nvPr>
            <p:ph type="sldNum" idx="12"/>
          </p:nvPr>
        </p:nvSpPr>
        <p:spPr>
          <a:xfrm>
            <a:off x="11205833" y="6257835"/>
            <a:ext cx="731600" cy="40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35" name="Google Shape;135;p10"/>
          <p:cNvSpPr/>
          <p:nvPr/>
        </p:nvSpPr>
        <p:spPr>
          <a:xfrm rot="5400000">
            <a:off x="416224" y="406148"/>
            <a:ext cx="995005" cy="103428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0"/>
          <p:cNvSpPr/>
          <p:nvPr/>
        </p:nvSpPr>
        <p:spPr>
          <a:xfrm rot="-9525180">
            <a:off x="337132" y="5811193"/>
            <a:ext cx="387347" cy="30844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0"/>
          <p:cNvSpPr/>
          <p:nvPr/>
        </p:nvSpPr>
        <p:spPr>
          <a:xfrm rot="-9525180">
            <a:off x="290359" y="6017223"/>
            <a:ext cx="176653" cy="121715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0"/>
          <p:cNvSpPr/>
          <p:nvPr/>
        </p:nvSpPr>
        <p:spPr>
          <a:xfrm rot="-167066">
            <a:off x="6578987" y="484853"/>
            <a:ext cx="1184192" cy="81985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0"/>
          <p:cNvSpPr/>
          <p:nvPr/>
        </p:nvSpPr>
        <p:spPr>
          <a:xfrm rot="-167066">
            <a:off x="7835157" y="490943"/>
            <a:ext cx="115852" cy="41572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0"/>
          <p:cNvSpPr/>
          <p:nvPr/>
        </p:nvSpPr>
        <p:spPr>
          <a:xfrm rot="-167066">
            <a:off x="8061517" y="472613"/>
            <a:ext cx="399635" cy="5424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0"/>
          <p:cNvSpPr/>
          <p:nvPr/>
        </p:nvSpPr>
        <p:spPr>
          <a:xfrm rot="5400000">
            <a:off x="11040351" y="3327685"/>
            <a:ext cx="1134187" cy="206636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7337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" type="blank">
  <p:cSld name="Blank - Ligh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>
            <a:spLocks noGrp="1"/>
          </p:cNvSpPr>
          <p:nvPr>
            <p:ph type="sldNum" idx="12"/>
          </p:nvPr>
        </p:nvSpPr>
        <p:spPr>
          <a:xfrm>
            <a:off x="11205833" y="6257835"/>
            <a:ext cx="731600" cy="40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44" name="Google Shape;144;p11"/>
          <p:cNvSpPr/>
          <p:nvPr/>
        </p:nvSpPr>
        <p:spPr>
          <a:xfrm>
            <a:off x="490926" y="562837"/>
            <a:ext cx="11173145" cy="5736772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1"/>
          <p:cNvSpPr/>
          <p:nvPr/>
        </p:nvSpPr>
        <p:spPr>
          <a:xfrm rot="-5673298">
            <a:off x="3165457" y="5744019"/>
            <a:ext cx="151047" cy="127156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/>
          <p:nvPr/>
        </p:nvSpPr>
        <p:spPr>
          <a:xfrm rot="-5673298">
            <a:off x="2951902" y="6246239"/>
            <a:ext cx="107207" cy="53184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>
            <a:off x="7453534" y="398834"/>
            <a:ext cx="720335" cy="3523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>
            <a:off x="11162116" y="529829"/>
            <a:ext cx="387165" cy="308299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>
            <a:off x="11368405" y="463034"/>
            <a:ext cx="176571" cy="121657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>
            <a:off x="441550" y="2665959"/>
            <a:ext cx="282121" cy="357283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>
            <a:off x="11419718" y="4779372"/>
            <a:ext cx="267869" cy="230389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 rot="5069525">
            <a:off x="10470846" y="4989089"/>
            <a:ext cx="1085543" cy="1363137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 rot="5400000">
            <a:off x="407224" y="406148"/>
            <a:ext cx="995005" cy="103428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031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ark">
  <p:cSld name="Blank - Dark">
    <p:bg>
      <p:bgPr>
        <a:solidFill>
          <a:schemeClr val="dk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"/>
          <p:cNvSpPr txBox="1">
            <a:spLocks noGrp="1"/>
          </p:cNvSpPr>
          <p:nvPr>
            <p:ph type="sldNum" idx="12"/>
          </p:nvPr>
        </p:nvSpPr>
        <p:spPr>
          <a:xfrm>
            <a:off x="11205833" y="6257835"/>
            <a:ext cx="731600" cy="40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2"/>
                </a:solidFill>
              </a:defRPr>
            </a:lvl1pPr>
            <a:lvl2pPr lvl="1" rtl="0">
              <a:buNone/>
              <a:defRPr>
                <a:solidFill>
                  <a:schemeClr val="lt2"/>
                </a:solidFill>
              </a:defRPr>
            </a:lvl2pPr>
            <a:lvl3pPr lvl="2" rtl="0">
              <a:buNone/>
              <a:defRPr>
                <a:solidFill>
                  <a:schemeClr val="lt2"/>
                </a:solidFill>
              </a:defRPr>
            </a:lvl3pPr>
            <a:lvl4pPr lvl="3" rtl="0">
              <a:buNone/>
              <a:defRPr>
                <a:solidFill>
                  <a:schemeClr val="lt2"/>
                </a:solidFill>
              </a:defRPr>
            </a:lvl4pPr>
            <a:lvl5pPr lvl="4" rtl="0">
              <a:buNone/>
              <a:defRPr>
                <a:solidFill>
                  <a:schemeClr val="lt2"/>
                </a:solidFill>
              </a:defRPr>
            </a:lvl5pPr>
            <a:lvl6pPr lvl="5" rtl="0">
              <a:buNone/>
              <a:defRPr>
                <a:solidFill>
                  <a:schemeClr val="lt2"/>
                </a:solidFill>
              </a:defRPr>
            </a:lvl6pPr>
            <a:lvl7pPr lvl="6" rtl="0">
              <a:buNone/>
              <a:defRPr>
                <a:solidFill>
                  <a:schemeClr val="lt2"/>
                </a:solidFill>
              </a:defRPr>
            </a:lvl7pPr>
            <a:lvl8pPr lvl="7" rtl="0">
              <a:buNone/>
              <a:defRPr>
                <a:solidFill>
                  <a:schemeClr val="lt2"/>
                </a:solidFill>
              </a:defRPr>
            </a:lvl8pPr>
            <a:lvl9pPr lvl="8" rtl="0">
              <a:buNone/>
              <a:defRPr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56" name="Google Shape;156;p12"/>
          <p:cNvSpPr/>
          <p:nvPr/>
        </p:nvSpPr>
        <p:spPr>
          <a:xfrm>
            <a:off x="490926" y="562837"/>
            <a:ext cx="11173145" cy="5736772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2"/>
          <p:cNvSpPr/>
          <p:nvPr/>
        </p:nvSpPr>
        <p:spPr>
          <a:xfrm rot="-5673298">
            <a:off x="3165457" y="5744019"/>
            <a:ext cx="151047" cy="127156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2"/>
          <p:cNvSpPr/>
          <p:nvPr/>
        </p:nvSpPr>
        <p:spPr>
          <a:xfrm rot="-5673298">
            <a:off x="2951902" y="6246239"/>
            <a:ext cx="107207" cy="53184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2"/>
          <p:cNvSpPr/>
          <p:nvPr/>
        </p:nvSpPr>
        <p:spPr>
          <a:xfrm>
            <a:off x="7453534" y="398834"/>
            <a:ext cx="720335" cy="3523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2"/>
          <p:cNvSpPr/>
          <p:nvPr/>
        </p:nvSpPr>
        <p:spPr>
          <a:xfrm>
            <a:off x="11162116" y="529829"/>
            <a:ext cx="387165" cy="308299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2"/>
          <p:cNvSpPr/>
          <p:nvPr/>
        </p:nvSpPr>
        <p:spPr>
          <a:xfrm>
            <a:off x="11368405" y="463034"/>
            <a:ext cx="176571" cy="121657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2"/>
          <p:cNvSpPr/>
          <p:nvPr/>
        </p:nvSpPr>
        <p:spPr>
          <a:xfrm>
            <a:off x="441550" y="2665959"/>
            <a:ext cx="282121" cy="357283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2"/>
          <p:cNvSpPr/>
          <p:nvPr/>
        </p:nvSpPr>
        <p:spPr>
          <a:xfrm>
            <a:off x="11419718" y="4779372"/>
            <a:ext cx="267869" cy="230389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2"/>
          <p:cNvSpPr/>
          <p:nvPr/>
        </p:nvSpPr>
        <p:spPr>
          <a:xfrm rot="5069525">
            <a:off x="10470846" y="4989089"/>
            <a:ext cx="1085543" cy="1363137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2"/>
          <p:cNvSpPr/>
          <p:nvPr/>
        </p:nvSpPr>
        <p:spPr>
          <a:xfrm rot="5400000">
            <a:off x="407224" y="406148"/>
            <a:ext cx="995005" cy="103428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988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Half">
  <p:cSld name="Blank - Half"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rot="-1760302">
            <a:off x="6117867" y="849515"/>
            <a:ext cx="5608848" cy="5482596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3"/>
          <p:cNvSpPr txBox="1">
            <a:spLocks noGrp="1"/>
          </p:cNvSpPr>
          <p:nvPr>
            <p:ph type="sldNum" idx="12"/>
          </p:nvPr>
        </p:nvSpPr>
        <p:spPr>
          <a:xfrm>
            <a:off x="11205833" y="6257835"/>
            <a:ext cx="731600" cy="40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69" name="Google Shape;169;p13"/>
          <p:cNvGrpSpPr/>
          <p:nvPr/>
        </p:nvGrpSpPr>
        <p:grpSpPr>
          <a:xfrm>
            <a:off x="5836383" y="575418"/>
            <a:ext cx="5814403" cy="5707165"/>
            <a:chOff x="576654" y="555403"/>
            <a:chExt cx="3865959" cy="3794658"/>
          </a:xfrm>
        </p:grpSpPr>
        <p:sp>
          <p:nvSpPr>
            <p:cNvPr id="170" name="Google Shape;170;p13"/>
            <p:cNvSpPr/>
            <p:nvPr/>
          </p:nvSpPr>
          <p:spPr>
            <a:xfrm>
              <a:off x="619289" y="555403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p13"/>
          <p:cNvSpPr/>
          <p:nvPr/>
        </p:nvSpPr>
        <p:spPr>
          <a:xfrm rot="2700000">
            <a:off x="6626279" y="1272902"/>
            <a:ext cx="267959" cy="230468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3"/>
          <p:cNvSpPr/>
          <p:nvPr/>
        </p:nvSpPr>
        <p:spPr>
          <a:xfrm rot="8434612">
            <a:off x="10414313" y="5279020"/>
            <a:ext cx="720367" cy="352413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5517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77833" y="911467"/>
            <a:ext cx="8568400" cy="5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84233" y="2008467"/>
            <a:ext cx="8568400" cy="3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683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05833" y="6257835"/>
            <a:ext cx="731600" cy="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2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2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2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2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2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2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2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2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2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4656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pinion.cw.com.tw/feature/topic/sdgs13" TargetMode="External"/><Relationship Id="rId2" Type="http://schemas.openxmlformats.org/officeDocument/2006/relationships/hyperlink" Target="https://futurecity.cw.com.tw/article/186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dn.com/wishreport/2022/SDG13" TargetMode="External"/><Relationship Id="rId5" Type="http://schemas.openxmlformats.org/officeDocument/2006/relationships/hyperlink" Target="https://www.1111.com.tw/news/jobns/142800" TargetMode="External"/><Relationship Id="rId4" Type="http://schemas.openxmlformats.org/officeDocument/2006/relationships/hyperlink" Target="https://www.seinsights.asia/article/3289/3271/7828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>
            <a:spLocks noGrp="1"/>
          </p:cNvSpPr>
          <p:nvPr>
            <p:ph type="ctrTitle"/>
          </p:nvPr>
        </p:nvSpPr>
        <p:spPr>
          <a:xfrm>
            <a:off x="3100666" y="4432865"/>
            <a:ext cx="3980108" cy="126514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zh-TW" altLang="en-US" sz="5400" dirty="0"/>
              <a:t>氣候行動</a:t>
            </a:r>
            <a:endParaRPr sz="54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40CC683-D330-495E-94B5-3F92D05440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957" y="1333656"/>
            <a:ext cx="6946085" cy="2625947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7053BF1-2CA9-4D13-AC25-201A03E2DD1D}"/>
              </a:ext>
            </a:extLst>
          </p:cNvPr>
          <p:cNvSpPr/>
          <p:nvPr/>
        </p:nvSpPr>
        <p:spPr>
          <a:xfrm>
            <a:off x="2718033" y="3072062"/>
            <a:ext cx="1166070" cy="8053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語音泡泡: 矩形 4">
            <a:extLst>
              <a:ext uri="{FF2B5EF4-FFF2-40B4-BE49-F238E27FC236}">
                <a16:creationId xmlns:a16="http://schemas.microsoft.com/office/drawing/2014/main" id="{4503B327-FC09-4E66-B412-B65A231AB288}"/>
              </a:ext>
            </a:extLst>
          </p:cNvPr>
          <p:cNvSpPr/>
          <p:nvPr/>
        </p:nvSpPr>
        <p:spPr>
          <a:xfrm>
            <a:off x="2896999" y="4513277"/>
            <a:ext cx="4387442" cy="923330"/>
          </a:xfrm>
          <a:prstGeom prst="wedgeRectCallout">
            <a:avLst>
              <a:gd name="adj1" fmla="val -37315"/>
              <a:gd name="adj2" fmla="val -105235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2E59392-3358-4B09-AD5D-82A6380B0BCF}"/>
              </a:ext>
            </a:extLst>
          </p:cNvPr>
          <p:cNvSpPr txBox="1"/>
          <p:nvPr/>
        </p:nvSpPr>
        <p:spPr>
          <a:xfrm>
            <a:off x="8254767" y="4630993"/>
            <a:ext cx="2130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6</a:t>
            </a:r>
            <a:r>
              <a:rPr lang="zh-TW" altLang="en-US" dirty="0"/>
              <a:t>年</a:t>
            </a:r>
            <a:r>
              <a:rPr lang="en-US" altLang="zh-TW" dirty="0"/>
              <a:t>O</a:t>
            </a:r>
            <a:r>
              <a:rPr lang="zh-TW" altLang="en-US" dirty="0"/>
              <a:t>班</a:t>
            </a:r>
            <a:endParaRPr lang="en-US" altLang="zh-TW" dirty="0"/>
          </a:p>
          <a:p>
            <a:r>
              <a:rPr lang="zh-TW" altLang="en-US" dirty="0"/>
              <a:t>組員</a:t>
            </a:r>
            <a:r>
              <a:rPr lang="en-US" altLang="zh-TW" dirty="0"/>
              <a:t>:</a:t>
            </a:r>
            <a:r>
              <a:rPr lang="zh-TW" altLang="en-US" dirty="0"/>
              <a:t>王小名</a:t>
            </a:r>
            <a:endParaRPr lang="en-US" altLang="zh-TW" dirty="0"/>
          </a:p>
          <a:p>
            <a:r>
              <a:rPr lang="zh-TW" altLang="en-US" dirty="0"/>
              <a:t>指導老師</a:t>
            </a:r>
            <a:r>
              <a:rPr lang="en-US" altLang="zh-TW" dirty="0"/>
              <a:t>:</a:t>
            </a:r>
            <a:endParaRPr lang="zh-TW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C2EE753-3054-4B2E-B84C-9FFB0B19D2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AB18233-F312-4CD3-B167-5A7F17136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721" y="755009"/>
            <a:ext cx="9328558" cy="512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"/>
          <p:cNvSpPr txBox="1">
            <a:spLocks noGrp="1"/>
          </p:cNvSpPr>
          <p:nvPr>
            <p:ph type="ctrTitle"/>
          </p:nvPr>
        </p:nvSpPr>
        <p:spPr>
          <a:xfrm>
            <a:off x="2181138" y="1129041"/>
            <a:ext cx="5159230" cy="99589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zh-TW" altLang="en-US" sz="6000" dirty="0"/>
              <a:t>名詞解釋</a:t>
            </a:r>
            <a:r>
              <a:rPr lang="en-US" altLang="zh-TW" sz="6000" dirty="0"/>
              <a:t>:</a:t>
            </a:r>
            <a:endParaRPr dirty="0"/>
          </a:p>
        </p:txBody>
      </p:sp>
      <p:sp>
        <p:nvSpPr>
          <p:cNvPr id="214" name="Google Shape;214;p18"/>
          <p:cNvSpPr txBox="1"/>
          <p:nvPr/>
        </p:nvSpPr>
        <p:spPr>
          <a:xfrm>
            <a:off x="914800" y="655733"/>
            <a:ext cx="1991600" cy="19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9600" b="1" kern="0" dirty="0">
                <a:solidFill>
                  <a:srgbClr val="2B3547"/>
                </a:solidFill>
                <a:latin typeface="Amatic SC"/>
                <a:ea typeface="Amatic SC"/>
                <a:cs typeface="Amatic SC"/>
                <a:sym typeface="Amatic SC"/>
              </a:rPr>
              <a:t>1</a:t>
            </a:r>
            <a:endParaRPr sz="9600" b="1" kern="0" dirty="0">
              <a:solidFill>
                <a:srgbClr val="2B3547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" name="Google Shape;212;p18">
            <a:extLst>
              <a:ext uri="{FF2B5EF4-FFF2-40B4-BE49-F238E27FC236}">
                <a16:creationId xmlns:a16="http://schemas.microsoft.com/office/drawing/2014/main" id="{155A9BE2-33E4-48BF-AE2F-4DF8D825BE64}"/>
              </a:ext>
            </a:extLst>
          </p:cNvPr>
          <p:cNvSpPr txBox="1">
            <a:spLocks/>
          </p:cNvSpPr>
          <p:nvPr/>
        </p:nvSpPr>
        <p:spPr>
          <a:xfrm>
            <a:off x="2021746" y="3221977"/>
            <a:ext cx="5939405" cy="99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6933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6933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6933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6933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6933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6933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6933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6933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6933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zh-TW" altLang="en-US" sz="6000" kern="0" dirty="0"/>
              <a:t>我想研究的原因</a:t>
            </a:r>
            <a:r>
              <a:rPr lang="en-US" altLang="zh-TW" sz="6000" kern="0" dirty="0"/>
              <a:t>:</a:t>
            </a:r>
            <a:endParaRPr lang="zh-TW" altLang="en-US" kern="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CAFC70-DB43-43A9-8E92-E2C1E6470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5060" y="1490741"/>
            <a:ext cx="7462800" cy="894800"/>
          </a:xfrm>
        </p:spPr>
        <p:txBody>
          <a:bodyPr/>
          <a:lstStyle/>
          <a:p>
            <a:r>
              <a:rPr lang="zh-TW" altLang="en-US" dirty="0"/>
              <a:t>造成事件的原因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F328399-C323-46E8-BA22-4319C5A205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6947" y="2339363"/>
            <a:ext cx="7462800" cy="515200"/>
          </a:xfrm>
        </p:spPr>
        <p:txBody>
          <a:bodyPr/>
          <a:lstStyle/>
          <a:p>
            <a:r>
              <a:rPr lang="en-US" altLang="zh-TW" sz="4000" dirty="0"/>
              <a:t>(</a:t>
            </a:r>
            <a:r>
              <a:rPr lang="zh-TW" altLang="en-US" sz="4000" dirty="0"/>
              <a:t>為什麼有</a:t>
            </a:r>
            <a:r>
              <a:rPr lang="en-US" altLang="zh-TW" sz="4000" dirty="0"/>
              <a:t>……</a:t>
            </a:r>
            <a:r>
              <a:rPr lang="zh-TW" altLang="en-US" sz="4000" dirty="0"/>
              <a:t>的問題</a:t>
            </a:r>
            <a:r>
              <a:rPr lang="en-US" altLang="zh-TW" sz="4000" dirty="0"/>
              <a:t>)</a:t>
            </a:r>
            <a:endParaRPr lang="zh-TW" altLang="en-US" sz="4000" dirty="0"/>
          </a:p>
        </p:txBody>
      </p:sp>
      <p:sp>
        <p:nvSpPr>
          <p:cNvPr id="4" name="Google Shape;214;p18">
            <a:extLst>
              <a:ext uri="{FF2B5EF4-FFF2-40B4-BE49-F238E27FC236}">
                <a16:creationId xmlns:a16="http://schemas.microsoft.com/office/drawing/2014/main" id="{7ED61CC0-54EF-48EE-9F9B-6C3D850E716C}"/>
              </a:ext>
            </a:extLst>
          </p:cNvPr>
          <p:cNvSpPr txBox="1"/>
          <p:nvPr/>
        </p:nvSpPr>
        <p:spPr>
          <a:xfrm>
            <a:off x="914800" y="655733"/>
            <a:ext cx="1991600" cy="19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altLang="zh-TW" sz="9600" b="1" kern="0" dirty="0">
                <a:solidFill>
                  <a:srgbClr val="2B3547"/>
                </a:solidFill>
                <a:latin typeface="Amatic SC"/>
                <a:ea typeface="Amatic SC"/>
                <a:cs typeface="Amatic SC"/>
                <a:sym typeface="Amatic SC"/>
              </a:rPr>
              <a:t>2</a:t>
            </a:r>
            <a:endParaRPr sz="9600" b="1" kern="0" dirty="0">
              <a:solidFill>
                <a:srgbClr val="2B3547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" name="副標題 2">
            <a:extLst>
              <a:ext uri="{FF2B5EF4-FFF2-40B4-BE49-F238E27FC236}">
                <a16:creationId xmlns:a16="http://schemas.microsoft.com/office/drawing/2014/main" id="{E3FCBEF6-4F8D-4714-B193-F52784B54003}"/>
              </a:ext>
            </a:extLst>
          </p:cNvPr>
          <p:cNvSpPr txBox="1">
            <a:spLocks/>
          </p:cNvSpPr>
          <p:nvPr/>
        </p:nvSpPr>
        <p:spPr>
          <a:xfrm>
            <a:off x="2364600" y="3562909"/>
            <a:ext cx="7462800" cy="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unito"/>
              <a:buNone/>
              <a:defRPr sz="22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6830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unito"/>
              <a:buNone/>
              <a:defRPr sz="40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6830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unito"/>
              <a:buNone/>
              <a:defRPr sz="40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6830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unito"/>
              <a:buNone/>
              <a:defRPr sz="40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6830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unito"/>
              <a:buNone/>
              <a:defRPr sz="40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6830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unito"/>
              <a:buNone/>
              <a:defRPr sz="40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6830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unito"/>
              <a:buNone/>
              <a:defRPr sz="40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6830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unito"/>
              <a:buNone/>
              <a:defRPr sz="40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68300" algn="ctr" rtl="0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Clr>
                <a:schemeClr val="accent2"/>
              </a:buClr>
              <a:buSzPts val="3000"/>
              <a:buFont typeface="Nunito"/>
              <a:buNone/>
              <a:defRPr sz="40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zh-TW" altLang="en-US" sz="4000" kern="0" dirty="0">
                <a:solidFill>
                  <a:srgbClr val="0070C0"/>
                </a:solidFill>
              </a:rPr>
              <a:t>可以使用數據或圖片</a:t>
            </a:r>
          </a:p>
        </p:txBody>
      </p:sp>
      <p:cxnSp>
        <p:nvCxnSpPr>
          <p:cNvPr id="7" name="接點: 弧形 6">
            <a:extLst>
              <a:ext uri="{FF2B5EF4-FFF2-40B4-BE49-F238E27FC236}">
                <a16:creationId xmlns:a16="http://schemas.microsoft.com/office/drawing/2014/main" id="{D7CE1B9E-3B2C-4D00-A30A-CFA99FB1449F}"/>
              </a:ext>
            </a:extLst>
          </p:cNvPr>
          <p:cNvCxnSpPr/>
          <p:nvPr/>
        </p:nvCxnSpPr>
        <p:spPr>
          <a:xfrm rot="16200000" flipH="1">
            <a:off x="5935626" y="3075993"/>
            <a:ext cx="555772" cy="385894"/>
          </a:xfrm>
          <a:prstGeom prst="curvedConnector3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8DB2B2B3-66A3-4C89-A5D9-57B11FEE1D0D}"/>
              </a:ext>
            </a:extLst>
          </p:cNvPr>
          <p:cNvSpPr txBox="1"/>
          <p:nvPr/>
        </p:nvSpPr>
        <p:spPr>
          <a:xfrm>
            <a:off x="9391240" y="2190259"/>
            <a:ext cx="1275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WHY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905AB0A-8D08-4FAA-B941-5649AB8EE5FD}"/>
              </a:ext>
            </a:extLst>
          </p:cNvPr>
          <p:cNvSpPr txBox="1"/>
          <p:nvPr/>
        </p:nvSpPr>
        <p:spPr>
          <a:xfrm>
            <a:off x="3155212" y="4300444"/>
            <a:ext cx="7196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1.</a:t>
            </a:r>
            <a:r>
              <a:rPr lang="zh-TW" altLang="en-US" dirty="0"/>
              <a:t>國際清算銀行（</a:t>
            </a:r>
            <a:r>
              <a:rPr lang="en-US" altLang="zh-TW" dirty="0"/>
              <a:t>BIS</a:t>
            </a:r>
            <a:r>
              <a:rPr lang="zh-TW" altLang="en-US" dirty="0"/>
              <a:t>）提出</a:t>
            </a:r>
            <a:r>
              <a:rPr lang="en-US" altLang="zh-TW" dirty="0"/>
              <a:t>《</a:t>
            </a:r>
            <a:r>
              <a:rPr lang="zh-TW" altLang="en-US" dirty="0"/>
              <a:t>綠天鵝報告</a:t>
            </a:r>
            <a:r>
              <a:rPr lang="en-US" altLang="zh-TW" dirty="0"/>
              <a:t>》</a:t>
            </a:r>
            <a:r>
              <a:rPr lang="zh-TW" altLang="en-US" dirty="0"/>
              <a:t>，預警氣候衝擊恐引發金</a:t>
            </a:r>
            <a:endParaRPr lang="en-US" altLang="zh-TW" dirty="0"/>
          </a:p>
          <a:p>
            <a:r>
              <a:rPr lang="zh-TW" altLang="en-US" dirty="0"/>
              <a:t>   融風險。圖片來源：截自</a:t>
            </a:r>
            <a:r>
              <a:rPr lang="en-US" altLang="zh-TW" dirty="0"/>
              <a:t>《</a:t>
            </a:r>
            <a:r>
              <a:rPr lang="zh-TW" altLang="en-US" dirty="0"/>
              <a:t>綠天鵝報告</a:t>
            </a:r>
            <a:r>
              <a:rPr lang="en-US" altLang="zh-TW" dirty="0"/>
              <a:t>》</a:t>
            </a:r>
          </a:p>
          <a:p>
            <a:r>
              <a:rPr lang="en-US" altLang="zh-TW" dirty="0"/>
              <a:t>2.</a:t>
            </a:r>
          </a:p>
          <a:p>
            <a:r>
              <a:rPr lang="en-US" altLang="zh-TW" dirty="0"/>
              <a:t>3.</a:t>
            </a:r>
            <a:endParaRPr lang="zh-TW" altLang="en-US" dirty="0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0CDE704B-71CF-406E-8F6B-8C7B86220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980" y="2760645"/>
            <a:ext cx="2132285" cy="142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63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CAFC70-DB43-43A9-8E92-E2C1E6470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2171" y="1448796"/>
            <a:ext cx="7291062" cy="894800"/>
          </a:xfrm>
        </p:spPr>
        <p:txBody>
          <a:bodyPr/>
          <a:lstStyle/>
          <a:p>
            <a:r>
              <a:rPr lang="zh-TW" altLang="en-US" dirty="0"/>
              <a:t>事件的時空背景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F328399-C323-46E8-BA22-4319C5A205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7556" y="2314484"/>
            <a:ext cx="7462800" cy="515200"/>
          </a:xfrm>
        </p:spPr>
        <p:txBody>
          <a:bodyPr/>
          <a:lstStyle/>
          <a:p>
            <a:r>
              <a:rPr lang="en-US" altLang="zh-TW" sz="4000" dirty="0"/>
              <a:t>(</a:t>
            </a:r>
            <a:r>
              <a:rPr lang="zh-TW" altLang="en-US" sz="4000" dirty="0"/>
              <a:t>問題怎麼出現的過程</a:t>
            </a:r>
            <a:r>
              <a:rPr lang="en-US" altLang="zh-TW" sz="4000" dirty="0"/>
              <a:t>)</a:t>
            </a:r>
            <a:endParaRPr lang="zh-TW" altLang="en-US" sz="4000" dirty="0"/>
          </a:p>
        </p:txBody>
      </p:sp>
      <p:sp>
        <p:nvSpPr>
          <p:cNvPr id="4" name="Google Shape;214;p18">
            <a:extLst>
              <a:ext uri="{FF2B5EF4-FFF2-40B4-BE49-F238E27FC236}">
                <a16:creationId xmlns:a16="http://schemas.microsoft.com/office/drawing/2014/main" id="{7ED61CC0-54EF-48EE-9F9B-6C3D850E716C}"/>
              </a:ext>
            </a:extLst>
          </p:cNvPr>
          <p:cNvSpPr txBox="1"/>
          <p:nvPr/>
        </p:nvSpPr>
        <p:spPr>
          <a:xfrm>
            <a:off x="914800" y="655733"/>
            <a:ext cx="1991600" cy="19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altLang="zh-TW" sz="9600" b="1" kern="0" dirty="0">
                <a:solidFill>
                  <a:srgbClr val="2B3547"/>
                </a:solidFill>
                <a:latin typeface="Amatic SC"/>
                <a:ea typeface="Amatic SC"/>
                <a:cs typeface="Amatic SC"/>
                <a:sym typeface="Amatic SC"/>
              </a:rPr>
              <a:t>3</a:t>
            </a:r>
            <a:endParaRPr sz="9600" b="1" kern="0" dirty="0">
              <a:solidFill>
                <a:srgbClr val="2B3547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" name="副標題 2">
            <a:extLst>
              <a:ext uri="{FF2B5EF4-FFF2-40B4-BE49-F238E27FC236}">
                <a16:creationId xmlns:a16="http://schemas.microsoft.com/office/drawing/2014/main" id="{E3FCBEF6-4F8D-4714-B193-F52784B54003}"/>
              </a:ext>
            </a:extLst>
          </p:cNvPr>
          <p:cNvSpPr txBox="1">
            <a:spLocks/>
          </p:cNvSpPr>
          <p:nvPr/>
        </p:nvSpPr>
        <p:spPr>
          <a:xfrm>
            <a:off x="2205277" y="3588385"/>
            <a:ext cx="7462800" cy="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unito"/>
              <a:buNone/>
              <a:defRPr sz="22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6830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unito"/>
              <a:buNone/>
              <a:defRPr sz="40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6830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unito"/>
              <a:buNone/>
              <a:defRPr sz="40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6830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unito"/>
              <a:buNone/>
              <a:defRPr sz="40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6830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unito"/>
              <a:buNone/>
              <a:defRPr sz="40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6830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unito"/>
              <a:buNone/>
              <a:defRPr sz="40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6830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unito"/>
              <a:buNone/>
              <a:defRPr sz="40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6830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unito"/>
              <a:buNone/>
              <a:defRPr sz="40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68300" algn="ctr" rtl="0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Clr>
                <a:schemeClr val="accent2"/>
              </a:buClr>
              <a:buSzPts val="3000"/>
              <a:buFont typeface="Nunito"/>
              <a:buNone/>
              <a:defRPr sz="40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zh-TW" altLang="en-US" sz="4000" kern="0" dirty="0">
                <a:solidFill>
                  <a:srgbClr val="0070C0"/>
                </a:solidFill>
              </a:rPr>
              <a:t>可以使用圖片</a:t>
            </a:r>
          </a:p>
        </p:txBody>
      </p:sp>
      <p:cxnSp>
        <p:nvCxnSpPr>
          <p:cNvPr id="7" name="接點: 弧形 6">
            <a:extLst>
              <a:ext uri="{FF2B5EF4-FFF2-40B4-BE49-F238E27FC236}">
                <a16:creationId xmlns:a16="http://schemas.microsoft.com/office/drawing/2014/main" id="{D7CE1B9E-3B2C-4D00-A30A-CFA99FB1449F}"/>
              </a:ext>
            </a:extLst>
          </p:cNvPr>
          <p:cNvCxnSpPr/>
          <p:nvPr/>
        </p:nvCxnSpPr>
        <p:spPr>
          <a:xfrm rot="16200000" flipH="1">
            <a:off x="5200125" y="3062966"/>
            <a:ext cx="555772" cy="385894"/>
          </a:xfrm>
          <a:prstGeom prst="curvedConnector3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0C8D0F32-7D3C-4A58-BBB5-BABAB8D4665C}"/>
              </a:ext>
            </a:extLst>
          </p:cNvPr>
          <p:cNvSpPr txBox="1"/>
          <p:nvPr/>
        </p:nvSpPr>
        <p:spPr>
          <a:xfrm>
            <a:off x="9395669" y="2261032"/>
            <a:ext cx="1275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WHAT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6109CE2-DBAA-4FF5-9169-E959D1859CBA}"/>
              </a:ext>
            </a:extLst>
          </p:cNvPr>
          <p:cNvSpPr txBox="1"/>
          <p:nvPr/>
        </p:nvSpPr>
        <p:spPr>
          <a:xfrm>
            <a:off x="3358529" y="4381448"/>
            <a:ext cx="6401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1.</a:t>
            </a:r>
          </a:p>
          <a:p>
            <a:r>
              <a:rPr lang="en-US" altLang="zh-TW" dirty="0"/>
              <a:t>2.</a:t>
            </a:r>
          </a:p>
          <a:p>
            <a:r>
              <a:rPr lang="en-US" altLang="zh-TW" dirty="0"/>
              <a:t>3.</a:t>
            </a:r>
            <a:endParaRPr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ED476867-5F46-4E77-8851-8B8AC2902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823" y="3777936"/>
            <a:ext cx="2713786" cy="181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6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CAFC70-DB43-43A9-8E92-E2C1E6470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2113" y="1336870"/>
            <a:ext cx="7462800" cy="894800"/>
          </a:xfrm>
        </p:spPr>
        <p:txBody>
          <a:bodyPr/>
          <a:lstStyle/>
          <a:p>
            <a:r>
              <a:rPr lang="zh-TW" altLang="en-US" dirty="0"/>
              <a:t>解決事件的方法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F328399-C323-46E8-BA22-4319C5A205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4802" y="2329165"/>
            <a:ext cx="7462800" cy="515200"/>
          </a:xfrm>
        </p:spPr>
        <p:txBody>
          <a:bodyPr/>
          <a:lstStyle/>
          <a:p>
            <a:r>
              <a:rPr lang="en-US" altLang="zh-TW" sz="4000" dirty="0"/>
              <a:t>(</a:t>
            </a:r>
            <a:r>
              <a:rPr lang="zh-TW" altLang="en-US" sz="4000" dirty="0"/>
              <a:t>世界的案例或台灣的案例</a:t>
            </a:r>
            <a:r>
              <a:rPr lang="en-US" altLang="zh-TW" sz="4000" dirty="0"/>
              <a:t>)</a:t>
            </a:r>
            <a:endParaRPr lang="zh-TW" altLang="en-US" sz="4000" dirty="0"/>
          </a:p>
        </p:txBody>
      </p:sp>
      <p:sp>
        <p:nvSpPr>
          <p:cNvPr id="4" name="Google Shape;214;p18">
            <a:extLst>
              <a:ext uri="{FF2B5EF4-FFF2-40B4-BE49-F238E27FC236}">
                <a16:creationId xmlns:a16="http://schemas.microsoft.com/office/drawing/2014/main" id="{7ED61CC0-54EF-48EE-9F9B-6C3D850E716C}"/>
              </a:ext>
            </a:extLst>
          </p:cNvPr>
          <p:cNvSpPr txBox="1"/>
          <p:nvPr/>
        </p:nvSpPr>
        <p:spPr>
          <a:xfrm>
            <a:off x="914800" y="655733"/>
            <a:ext cx="1991600" cy="19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altLang="zh-TW" sz="9600" b="1" kern="0" dirty="0">
                <a:solidFill>
                  <a:srgbClr val="2B3547"/>
                </a:solidFill>
                <a:latin typeface="Amatic SC"/>
                <a:ea typeface="Amatic SC"/>
                <a:cs typeface="Amatic SC"/>
                <a:sym typeface="Amatic SC"/>
              </a:rPr>
              <a:t>4</a:t>
            </a:r>
            <a:endParaRPr sz="9600" b="1" kern="0" dirty="0">
              <a:solidFill>
                <a:srgbClr val="2B3547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" name="副標題 2">
            <a:extLst>
              <a:ext uri="{FF2B5EF4-FFF2-40B4-BE49-F238E27FC236}">
                <a16:creationId xmlns:a16="http://schemas.microsoft.com/office/drawing/2014/main" id="{E3FCBEF6-4F8D-4714-B193-F52784B54003}"/>
              </a:ext>
            </a:extLst>
          </p:cNvPr>
          <p:cNvSpPr txBox="1">
            <a:spLocks/>
          </p:cNvSpPr>
          <p:nvPr/>
        </p:nvSpPr>
        <p:spPr>
          <a:xfrm>
            <a:off x="2233172" y="3481731"/>
            <a:ext cx="7462800" cy="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unito"/>
              <a:buNone/>
              <a:defRPr sz="22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6830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unito"/>
              <a:buNone/>
              <a:defRPr sz="40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6830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unito"/>
              <a:buNone/>
              <a:defRPr sz="40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6830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unito"/>
              <a:buNone/>
              <a:defRPr sz="40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6830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unito"/>
              <a:buNone/>
              <a:defRPr sz="40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6830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unito"/>
              <a:buNone/>
              <a:defRPr sz="40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6830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unito"/>
              <a:buNone/>
              <a:defRPr sz="40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6830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unito"/>
              <a:buNone/>
              <a:defRPr sz="40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68300" algn="ctr" rtl="0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Clr>
                <a:schemeClr val="accent2"/>
              </a:buClr>
              <a:buSzPts val="3000"/>
              <a:buFont typeface="Nunito"/>
              <a:buNone/>
              <a:defRPr sz="40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zh-TW" altLang="en-US" sz="4000" kern="0" dirty="0">
                <a:solidFill>
                  <a:srgbClr val="0070C0"/>
                </a:solidFill>
              </a:rPr>
              <a:t>可以使用圖片或數據</a:t>
            </a:r>
          </a:p>
        </p:txBody>
      </p:sp>
      <p:cxnSp>
        <p:nvCxnSpPr>
          <p:cNvPr id="7" name="接點: 弧形 6">
            <a:extLst>
              <a:ext uri="{FF2B5EF4-FFF2-40B4-BE49-F238E27FC236}">
                <a16:creationId xmlns:a16="http://schemas.microsoft.com/office/drawing/2014/main" id="{D7CE1B9E-3B2C-4D00-A30A-CFA99FB1449F}"/>
              </a:ext>
            </a:extLst>
          </p:cNvPr>
          <p:cNvCxnSpPr>
            <a:cxnSpLocks/>
          </p:cNvCxnSpPr>
          <p:nvPr/>
        </p:nvCxnSpPr>
        <p:spPr>
          <a:xfrm rot="16200000" flipH="1">
            <a:off x="5528055" y="2992483"/>
            <a:ext cx="487140" cy="385893"/>
          </a:xfrm>
          <a:prstGeom prst="curvedConnector3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0C8D0F32-7D3C-4A58-BBB5-BABAB8D4665C}"/>
              </a:ext>
            </a:extLst>
          </p:cNvPr>
          <p:cNvSpPr txBox="1"/>
          <p:nvPr/>
        </p:nvSpPr>
        <p:spPr>
          <a:xfrm>
            <a:off x="9446004" y="2178468"/>
            <a:ext cx="1275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HOW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82B2AAED-BB12-4074-BCE8-B5D88FE88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9124" y="4122479"/>
            <a:ext cx="2180612" cy="163170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95672D39-4BCA-4CD2-B73F-F5CB777BA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591" y="4122479"/>
            <a:ext cx="3031221" cy="1623387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89B26A18-0BD2-42D6-8610-D8D35221C440}"/>
              </a:ext>
            </a:extLst>
          </p:cNvPr>
          <p:cNvSpPr txBox="1"/>
          <p:nvPr/>
        </p:nvSpPr>
        <p:spPr>
          <a:xfrm>
            <a:off x="2233172" y="4376864"/>
            <a:ext cx="2136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1.</a:t>
            </a:r>
            <a:r>
              <a:rPr lang="zh-TW" altLang="en-US" dirty="0"/>
              <a:t>台灣</a:t>
            </a:r>
            <a:r>
              <a:rPr lang="en-US" altLang="zh-TW" dirty="0"/>
              <a:t>(</a:t>
            </a:r>
            <a:r>
              <a:rPr lang="zh-TW" altLang="en-US" dirty="0"/>
              <a:t>聯合報</a:t>
            </a:r>
            <a:r>
              <a:rPr lang="en-US" altLang="zh-TW"/>
              <a:t>)</a:t>
            </a:r>
            <a:endParaRPr lang="en-US" altLang="zh-TW" dirty="0"/>
          </a:p>
          <a:p>
            <a:r>
              <a:rPr lang="en-US" altLang="zh-TW" dirty="0"/>
              <a:t>2.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911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CAFC70-DB43-43A9-8E92-E2C1E6470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4058" y="1359018"/>
            <a:ext cx="7462800" cy="894800"/>
          </a:xfrm>
        </p:spPr>
        <p:txBody>
          <a:bodyPr/>
          <a:lstStyle/>
          <a:p>
            <a:r>
              <a:rPr lang="zh-TW" altLang="en-US" dirty="0"/>
              <a:t>我的省思與展望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F328399-C323-46E8-BA22-4319C5A205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4600" y="2308048"/>
            <a:ext cx="7462800" cy="515200"/>
          </a:xfrm>
        </p:spPr>
        <p:txBody>
          <a:bodyPr/>
          <a:lstStyle/>
          <a:p>
            <a:r>
              <a:rPr lang="en-US" altLang="zh-TW" sz="4000" dirty="0"/>
              <a:t>(</a:t>
            </a:r>
            <a:r>
              <a:rPr lang="zh-TW" altLang="en-US" sz="4000" dirty="0"/>
              <a:t>我可以做到什麼</a:t>
            </a:r>
            <a:r>
              <a:rPr lang="en-US" altLang="zh-TW" sz="4000" dirty="0"/>
              <a:t>)</a:t>
            </a:r>
            <a:endParaRPr lang="zh-TW" altLang="en-US" sz="4000" dirty="0"/>
          </a:p>
        </p:txBody>
      </p:sp>
      <p:sp>
        <p:nvSpPr>
          <p:cNvPr id="4" name="Google Shape;214;p18">
            <a:extLst>
              <a:ext uri="{FF2B5EF4-FFF2-40B4-BE49-F238E27FC236}">
                <a16:creationId xmlns:a16="http://schemas.microsoft.com/office/drawing/2014/main" id="{7ED61CC0-54EF-48EE-9F9B-6C3D850E716C}"/>
              </a:ext>
            </a:extLst>
          </p:cNvPr>
          <p:cNvSpPr txBox="1"/>
          <p:nvPr/>
        </p:nvSpPr>
        <p:spPr>
          <a:xfrm>
            <a:off x="914800" y="655733"/>
            <a:ext cx="1991600" cy="19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altLang="zh-TW" sz="9600" b="1" kern="0" dirty="0">
                <a:solidFill>
                  <a:srgbClr val="2B3547"/>
                </a:solidFill>
                <a:latin typeface="Amatic SC"/>
                <a:ea typeface="Amatic SC"/>
                <a:cs typeface="Amatic SC"/>
                <a:sym typeface="Amatic SC"/>
              </a:rPr>
              <a:t>5</a:t>
            </a:r>
            <a:endParaRPr sz="9600" b="1" kern="0" dirty="0">
              <a:solidFill>
                <a:srgbClr val="2B3547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" name="副標題 2">
            <a:extLst>
              <a:ext uri="{FF2B5EF4-FFF2-40B4-BE49-F238E27FC236}">
                <a16:creationId xmlns:a16="http://schemas.microsoft.com/office/drawing/2014/main" id="{E3FCBEF6-4F8D-4714-B193-F52784B54003}"/>
              </a:ext>
            </a:extLst>
          </p:cNvPr>
          <p:cNvSpPr txBox="1">
            <a:spLocks/>
          </p:cNvSpPr>
          <p:nvPr/>
        </p:nvSpPr>
        <p:spPr>
          <a:xfrm>
            <a:off x="2331111" y="3702668"/>
            <a:ext cx="7462800" cy="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unito"/>
              <a:buNone/>
              <a:defRPr sz="22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6830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unito"/>
              <a:buNone/>
              <a:defRPr sz="40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6830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unito"/>
              <a:buNone/>
              <a:defRPr sz="40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6830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unito"/>
              <a:buNone/>
              <a:defRPr sz="40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6830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unito"/>
              <a:buNone/>
              <a:defRPr sz="40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6830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unito"/>
              <a:buNone/>
              <a:defRPr sz="40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6830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unito"/>
              <a:buNone/>
              <a:defRPr sz="40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6830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unito"/>
              <a:buNone/>
              <a:defRPr sz="40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68300" algn="ctr" rtl="0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Clr>
                <a:schemeClr val="accent2"/>
              </a:buClr>
              <a:buSzPts val="3000"/>
              <a:buFont typeface="Nunito"/>
              <a:buNone/>
              <a:defRPr sz="40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zh-TW" altLang="en-US" sz="4000" kern="0" dirty="0">
                <a:solidFill>
                  <a:srgbClr val="0070C0"/>
                </a:solidFill>
              </a:rPr>
              <a:t>可以使用圖片或自己插圖</a:t>
            </a:r>
          </a:p>
        </p:txBody>
      </p:sp>
      <p:cxnSp>
        <p:nvCxnSpPr>
          <p:cNvPr id="7" name="接點: 弧形 6">
            <a:extLst>
              <a:ext uri="{FF2B5EF4-FFF2-40B4-BE49-F238E27FC236}">
                <a16:creationId xmlns:a16="http://schemas.microsoft.com/office/drawing/2014/main" id="{D7CE1B9E-3B2C-4D00-A30A-CFA99FB1449F}"/>
              </a:ext>
            </a:extLst>
          </p:cNvPr>
          <p:cNvCxnSpPr/>
          <p:nvPr/>
        </p:nvCxnSpPr>
        <p:spPr>
          <a:xfrm rot="16200000" flipH="1">
            <a:off x="5784625" y="3073573"/>
            <a:ext cx="555772" cy="385894"/>
          </a:xfrm>
          <a:prstGeom prst="curvedConnector3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0C8D0F32-7D3C-4A58-BBB5-BABAB8D4665C}"/>
              </a:ext>
            </a:extLst>
          </p:cNvPr>
          <p:cNvSpPr txBox="1"/>
          <p:nvPr/>
        </p:nvSpPr>
        <p:spPr>
          <a:xfrm>
            <a:off x="9349294" y="2103983"/>
            <a:ext cx="1275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WORD</a:t>
            </a:r>
          </a:p>
        </p:txBody>
      </p:sp>
    </p:spTree>
    <p:extLst>
      <p:ext uri="{BB962C8B-B14F-4D97-AF65-F5344CB8AC3E}">
        <p14:creationId xmlns:p14="http://schemas.microsoft.com/office/powerpoint/2010/main" val="2372298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CAFC70-DB43-43A9-8E92-E2C1E6470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2998" y="1647933"/>
            <a:ext cx="7462800" cy="894800"/>
          </a:xfrm>
        </p:spPr>
        <p:txBody>
          <a:bodyPr/>
          <a:lstStyle/>
          <a:p>
            <a:r>
              <a:rPr lang="zh-TW" altLang="en-US" dirty="0"/>
              <a:t>參考文獻</a:t>
            </a:r>
          </a:p>
        </p:txBody>
      </p:sp>
      <p:sp>
        <p:nvSpPr>
          <p:cNvPr id="4" name="Google Shape;214;p18">
            <a:extLst>
              <a:ext uri="{FF2B5EF4-FFF2-40B4-BE49-F238E27FC236}">
                <a16:creationId xmlns:a16="http://schemas.microsoft.com/office/drawing/2014/main" id="{7ED61CC0-54EF-48EE-9F9B-6C3D850E716C}"/>
              </a:ext>
            </a:extLst>
          </p:cNvPr>
          <p:cNvSpPr txBox="1"/>
          <p:nvPr/>
        </p:nvSpPr>
        <p:spPr>
          <a:xfrm>
            <a:off x="914800" y="655733"/>
            <a:ext cx="1991600" cy="19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altLang="zh-TW" sz="9600" b="1" kern="0" dirty="0">
                <a:solidFill>
                  <a:srgbClr val="2B3547"/>
                </a:solidFill>
                <a:latin typeface="Amatic SC"/>
                <a:ea typeface="Amatic SC"/>
                <a:cs typeface="Amatic SC"/>
                <a:sym typeface="Amatic SC"/>
              </a:rPr>
              <a:t>6</a:t>
            </a:r>
            <a:endParaRPr sz="9600" b="1" kern="0" dirty="0">
              <a:solidFill>
                <a:srgbClr val="2B3547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1" name="副標題 10">
            <a:extLst>
              <a:ext uri="{FF2B5EF4-FFF2-40B4-BE49-F238E27FC236}">
                <a16:creationId xmlns:a16="http://schemas.microsoft.com/office/drawing/2014/main" id="{42CDA683-81B3-4A2C-8C93-C0B833071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2722" y="2772415"/>
            <a:ext cx="8247406" cy="2084811"/>
          </a:xfrm>
        </p:spPr>
        <p:txBody>
          <a:bodyPr/>
          <a:lstStyle/>
          <a:p>
            <a:pPr algn="l"/>
            <a:r>
              <a:rPr lang="en-US" altLang="zh-TW" sz="2400" dirty="0">
                <a:solidFill>
                  <a:schemeClr val="tx1"/>
                </a:solidFill>
              </a:rPr>
              <a:t>1.</a:t>
            </a:r>
            <a:r>
              <a:rPr lang="zh-TW" altLang="en-US" sz="2400" dirty="0">
                <a:solidFill>
                  <a:schemeClr val="tx1"/>
                </a:solidFill>
              </a:rPr>
              <a:t>未來城市</a:t>
            </a:r>
            <a:r>
              <a:rPr lang="en-US" altLang="zh-TW" sz="24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altLang="zh-TW" sz="2400" dirty="0" err="1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futurecity.cw.com.tw</a:t>
            </a:r>
            <a:r>
              <a:rPr lang="en-US" altLang="zh-TW" sz="24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/article/1867</a:t>
            </a:r>
            <a:endParaRPr lang="en-US" altLang="zh-TW" sz="2400" dirty="0">
              <a:solidFill>
                <a:schemeClr val="tx1"/>
              </a:solidFill>
            </a:endParaRPr>
          </a:p>
          <a:p>
            <a:pPr algn="l"/>
            <a:r>
              <a:rPr lang="en-US" altLang="zh-TW" sz="2400" dirty="0">
                <a:solidFill>
                  <a:schemeClr val="tx1"/>
                </a:solidFill>
              </a:rPr>
              <a:t>2.</a:t>
            </a:r>
            <a:r>
              <a:rPr lang="zh-TW" altLang="en-US" sz="2400" dirty="0">
                <a:solidFill>
                  <a:schemeClr val="tx1"/>
                </a:solidFill>
              </a:rPr>
              <a:t>天下雜誌</a:t>
            </a:r>
            <a:r>
              <a:rPr lang="en-US" altLang="zh-TW" sz="24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altLang="zh-TW" sz="2400" dirty="0" err="1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opinion.cw.com.tw</a:t>
            </a:r>
            <a:r>
              <a:rPr lang="en-US" altLang="zh-TW" sz="24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/feature/topic/</a:t>
            </a:r>
            <a:r>
              <a:rPr lang="en-US" altLang="zh-TW" sz="2400" dirty="0" err="1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sdgs13</a:t>
            </a:r>
            <a:endParaRPr lang="en-US" altLang="zh-TW" sz="2400" dirty="0">
              <a:solidFill>
                <a:schemeClr val="tx1"/>
              </a:solidFill>
            </a:endParaRPr>
          </a:p>
          <a:p>
            <a:pPr algn="l"/>
            <a:r>
              <a:rPr lang="en-US" altLang="zh-TW" sz="2400" dirty="0">
                <a:solidFill>
                  <a:schemeClr val="tx1"/>
                </a:solidFill>
              </a:rPr>
              <a:t>3.</a:t>
            </a:r>
            <a:r>
              <a:rPr lang="zh-TW" altLang="en-US" sz="2400" dirty="0">
                <a:solidFill>
                  <a:schemeClr val="tx1"/>
                </a:solidFill>
              </a:rPr>
              <a:t>社氣流</a:t>
            </a:r>
            <a:r>
              <a:rPr lang="en-US" altLang="zh-TW" sz="24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altLang="zh-TW" sz="2400" dirty="0" err="1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www.seinsights.asia</a:t>
            </a:r>
            <a:r>
              <a:rPr lang="en-US" altLang="zh-TW" sz="24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/article/3289/3271/7828</a:t>
            </a:r>
            <a:endParaRPr lang="en-US" altLang="zh-TW" sz="2400" dirty="0">
              <a:solidFill>
                <a:schemeClr val="tx1"/>
              </a:solidFill>
            </a:endParaRPr>
          </a:p>
          <a:p>
            <a:pPr algn="l"/>
            <a:r>
              <a:rPr lang="en-US" altLang="zh-TW" sz="2400" dirty="0">
                <a:solidFill>
                  <a:schemeClr val="tx1"/>
                </a:solidFill>
              </a:rPr>
              <a:t>4.</a:t>
            </a:r>
            <a:r>
              <a:rPr lang="zh-TW" altLang="en-US" sz="2400" dirty="0">
                <a:solidFill>
                  <a:schemeClr val="tx1"/>
                </a:solidFill>
              </a:rPr>
              <a:t>產經新聞網</a:t>
            </a:r>
            <a:r>
              <a:rPr lang="en-US" altLang="zh-TW" sz="24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altLang="zh-TW" sz="2400" dirty="0" err="1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www.1111.com.tw</a:t>
            </a:r>
            <a:r>
              <a:rPr lang="en-US" altLang="zh-TW" sz="24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/news/</a:t>
            </a:r>
            <a:r>
              <a:rPr lang="en-US" altLang="zh-TW" sz="2400" dirty="0" err="1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jobns</a:t>
            </a:r>
            <a:r>
              <a:rPr lang="en-US" altLang="zh-TW" sz="24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/142800</a:t>
            </a:r>
            <a:endParaRPr lang="en-US" altLang="zh-TW" sz="2400" dirty="0">
              <a:solidFill>
                <a:schemeClr val="tx1"/>
              </a:solidFill>
            </a:endParaRPr>
          </a:p>
          <a:p>
            <a:pPr algn="l"/>
            <a:r>
              <a:rPr lang="en-US" altLang="zh-TW" sz="2400" dirty="0">
                <a:solidFill>
                  <a:schemeClr val="tx1"/>
                </a:solidFill>
              </a:rPr>
              <a:t>5.</a:t>
            </a:r>
            <a:r>
              <a:rPr lang="zh-TW" altLang="en-US" sz="2400" dirty="0">
                <a:solidFill>
                  <a:schemeClr val="tx1"/>
                </a:solidFill>
              </a:rPr>
              <a:t>聯合報</a:t>
            </a:r>
            <a:r>
              <a:rPr lang="en-US" altLang="zh-TW" sz="2400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altLang="zh-TW" sz="2400" dirty="0" err="1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udn.com</a:t>
            </a:r>
            <a:r>
              <a:rPr lang="en-US" altLang="zh-TW" sz="2400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altLang="zh-TW" sz="2400" dirty="0" err="1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wishreport</a:t>
            </a:r>
            <a:r>
              <a:rPr lang="en-US" altLang="zh-TW" sz="2400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/2022/</a:t>
            </a:r>
            <a:r>
              <a:rPr lang="en-US" altLang="zh-TW" sz="2400" dirty="0" err="1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SDG13</a:t>
            </a:r>
            <a:endParaRPr lang="en-US" altLang="zh-TW" sz="2400" dirty="0">
              <a:solidFill>
                <a:schemeClr val="tx1"/>
              </a:solidFill>
            </a:endParaRPr>
          </a:p>
          <a:p>
            <a:endParaRPr lang="en-US" altLang="zh-TW" sz="2400" dirty="0">
              <a:solidFill>
                <a:schemeClr val="tx1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8584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7"/>
          <p:cNvSpPr txBox="1">
            <a:spLocks noGrp="1"/>
          </p:cNvSpPr>
          <p:nvPr>
            <p:ph type="ctrTitle" idx="4294967295"/>
          </p:nvPr>
        </p:nvSpPr>
        <p:spPr>
          <a:xfrm>
            <a:off x="737729" y="2428906"/>
            <a:ext cx="4955600" cy="125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9600" dirty="0"/>
              <a:t>Thanks!</a:t>
            </a:r>
            <a:endParaRPr sz="9600" dirty="0"/>
          </a:p>
        </p:txBody>
      </p:sp>
      <p:sp>
        <p:nvSpPr>
          <p:cNvPr id="429" name="Google Shape;429;p37"/>
          <p:cNvSpPr txBox="1">
            <a:spLocks noGrp="1"/>
          </p:cNvSpPr>
          <p:nvPr>
            <p:ph type="sldNum" idx="12"/>
          </p:nvPr>
        </p:nvSpPr>
        <p:spPr>
          <a:xfrm>
            <a:off x="11205833" y="6257835"/>
            <a:ext cx="731600" cy="40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  <p:sp>
        <p:nvSpPr>
          <p:cNvPr id="430" name="Google Shape;430;p37"/>
          <p:cNvSpPr/>
          <p:nvPr/>
        </p:nvSpPr>
        <p:spPr>
          <a:xfrm>
            <a:off x="7598234" y="2282967"/>
            <a:ext cx="2481735" cy="2292027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rio template">
  <a:themeElements>
    <a:clrScheme name="Custom 347">
      <a:dk1>
        <a:srgbClr val="2B3547"/>
      </a:dk1>
      <a:lt1>
        <a:srgbClr val="FFFFFF"/>
      </a:lt1>
      <a:dk2>
        <a:srgbClr val="7F8B91"/>
      </a:dk2>
      <a:lt2>
        <a:srgbClr val="EDF0EB"/>
      </a:lt2>
      <a:accent1>
        <a:srgbClr val="AEE25A"/>
      </a:accent1>
      <a:accent2>
        <a:srgbClr val="51C026"/>
      </a:accent2>
      <a:accent3>
        <a:srgbClr val="5DDBA7"/>
      </a:accent3>
      <a:accent4>
        <a:srgbClr val="29AFA2"/>
      </a:accent4>
      <a:accent5>
        <a:srgbClr val="809DC2"/>
      </a:accent5>
      <a:accent6>
        <a:srgbClr val="596885"/>
      </a:accent6>
      <a:hlink>
        <a:srgbClr val="52AC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242</Words>
  <Application>Microsoft Office PowerPoint</Application>
  <PresentationFormat>寬螢幕</PresentationFormat>
  <Paragraphs>46</Paragraphs>
  <Slides>9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5" baseType="lpstr">
      <vt:lpstr>Amatic SC</vt:lpstr>
      <vt:lpstr>Nunito</vt:lpstr>
      <vt:lpstr>新細明體</vt:lpstr>
      <vt:lpstr>Arial</vt:lpstr>
      <vt:lpstr>Calibri</vt:lpstr>
      <vt:lpstr>Curio template</vt:lpstr>
      <vt:lpstr>氣候行動</vt:lpstr>
      <vt:lpstr>PowerPoint 簡報</vt:lpstr>
      <vt:lpstr>名詞解釋:</vt:lpstr>
      <vt:lpstr>造成事件的原因</vt:lpstr>
      <vt:lpstr>事件的時空背景</vt:lpstr>
      <vt:lpstr>解決事件的方法</vt:lpstr>
      <vt:lpstr>我的省思與展望</vt:lpstr>
      <vt:lpstr>參考文獻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施婷婷</dc:creator>
  <cp:lastModifiedBy>施婷婷</cp:lastModifiedBy>
  <cp:revision>10</cp:revision>
  <dcterms:created xsi:type="dcterms:W3CDTF">2022-10-15T03:21:56Z</dcterms:created>
  <dcterms:modified xsi:type="dcterms:W3CDTF">2022-10-15T08:40:21Z</dcterms:modified>
</cp:coreProperties>
</file>