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65" r:id="rId3"/>
    <p:sldId id="259" r:id="rId4"/>
    <p:sldId id="266" r:id="rId5"/>
    <p:sldId id="280" r:id="rId6"/>
    <p:sldId id="281" r:id="rId7"/>
    <p:sldId id="282" r:id="rId8"/>
    <p:sldId id="283" r:id="rId9"/>
    <p:sldId id="278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F955F-1E49-4F66-AA34-94CAB197B52C}" type="datetimeFigureOut">
              <a:rPr lang="zh-TW" altLang="en-US" smtClean="0"/>
              <a:t>2022/10/15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2E126-08D6-40D2-92DA-271054AF41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4260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042967" y="1037461"/>
            <a:ext cx="10106061" cy="5152851"/>
          </a:xfrm>
          <a:custGeom>
            <a:avLst/>
            <a:gdLst/>
            <a:ahLst/>
            <a:cxnLst/>
            <a:rect l="l" t="t" r="r" b="b"/>
            <a:pathLst>
              <a:path w="3592202" h="1831582" extrusionOk="0">
                <a:moveTo>
                  <a:pt x="3554475" y="588873"/>
                </a:moveTo>
                <a:cubicBezTo>
                  <a:pt x="3581881" y="-89254"/>
                  <a:pt x="2593478" y="24995"/>
                  <a:pt x="2107652" y="528"/>
                </a:cubicBezTo>
                <a:cubicBezTo>
                  <a:pt x="1659207" y="-4515"/>
                  <a:pt x="1181252" y="27319"/>
                  <a:pt x="750347" y="64701"/>
                </a:cubicBezTo>
                <a:cubicBezTo>
                  <a:pt x="-8045" y="130474"/>
                  <a:pt x="40101" y="825724"/>
                  <a:pt x="6973" y="1349129"/>
                </a:cubicBezTo>
                <a:cubicBezTo>
                  <a:pt x="-5853" y="1475480"/>
                  <a:pt x="-13088" y="1628228"/>
                  <a:pt x="99056" y="1715663"/>
                </a:cubicBezTo>
                <a:cubicBezTo>
                  <a:pt x="135341" y="1744165"/>
                  <a:pt x="181120" y="1758789"/>
                  <a:pt x="226394" y="1766090"/>
                </a:cubicBezTo>
                <a:cubicBezTo>
                  <a:pt x="547610" y="1798407"/>
                  <a:pt x="870976" y="1810947"/>
                  <a:pt x="1193749" y="1821405"/>
                </a:cubicBezTo>
                <a:cubicBezTo>
                  <a:pt x="1869266" y="1838945"/>
                  <a:pt x="2634630" y="1839954"/>
                  <a:pt x="3306903" y="1773939"/>
                </a:cubicBezTo>
                <a:cubicBezTo>
                  <a:pt x="3542965" y="1713230"/>
                  <a:pt x="3574777" y="1531804"/>
                  <a:pt x="3589730" y="1335448"/>
                </a:cubicBezTo>
                <a:cubicBezTo>
                  <a:pt x="3601744" y="1168470"/>
                  <a:pt x="3566731" y="755807"/>
                  <a:pt x="3554475" y="58887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1059009" y="746737"/>
            <a:ext cx="9865569" cy="5214308"/>
          </a:xfrm>
          <a:custGeom>
            <a:avLst/>
            <a:gdLst/>
            <a:ahLst/>
            <a:cxnLst/>
            <a:rect l="l" t="t" r="r" b="b"/>
            <a:pathLst>
              <a:path w="3506719" h="1853427" extrusionOk="0">
                <a:moveTo>
                  <a:pt x="3499305" y="1166353"/>
                </a:moveTo>
                <a:cubicBezTo>
                  <a:pt x="3487751" y="941889"/>
                  <a:pt x="3482379" y="741016"/>
                  <a:pt x="3468150" y="516750"/>
                </a:cubicBezTo>
                <a:cubicBezTo>
                  <a:pt x="3459578" y="392635"/>
                  <a:pt x="3434540" y="262425"/>
                  <a:pt x="3343926" y="170342"/>
                </a:cubicBezTo>
                <a:cubicBezTo>
                  <a:pt x="3249760" y="74400"/>
                  <a:pt x="3105299" y="78500"/>
                  <a:pt x="2981184" y="57847"/>
                </a:cubicBezTo>
                <a:cubicBezTo>
                  <a:pt x="2181223" y="-47983"/>
                  <a:pt x="1370738" y="7114"/>
                  <a:pt x="571983" y="97465"/>
                </a:cubicBezTo>
                <a:cubicBezTo>
                  <a:pt x="583142" y="79706"/>
                  <a:pt x="597415" y="64118"/>
                  <a:pt x="614122" y="51423"/>
                </a:cubicBezTo>
                <a:cubicBezTo>
                  <a:pt x="621729" y="45657"/>
                  <a:pt x="614122" y="33314"/>
                  <a:pt x="606317" y="39277"/>
                </a:cubicBezTo>
                <a:cubicBezTo>
                  <a:pt x="584019" y="56115"/>
                  <a:pt x="565669" y="77601"/>
                  <a:pt x="552470" y="102223"/>
                </a:cubicBezTo>
                <a:cubicBezTo>
                  <a:pt x="551023" y="104503"/>
                  <a:pt x="551176" y="107419"/>
                  <a:pt x="552843" y="109545"/>
                </a:cubicBezTo>
                <a:cubicBezTo>
                  <a:pt x="552996" y="111124"/>
                  <a:pt x="553654" y="112615"/>
                  <a:pt x="554728" y="113799"/>
                </a:cubicBezTo>
                <a:cubicBezTo>
                  <a:pt x="574416" y="135921"/>
                  <a:pt x="597985" y="154271"/>
                  <a:pt x="624273" y="167908"/>
                </a:cubicBezTo>
                <a:cubicBezTo>
                  <a:pt x="632429" y="172162"/>
                  <a:pt x="639401" y="158700"/>
                  <a:pt x="631025" y="154315"/>
                </a:cubicBezTo>
                <a:cubicBezTo>
                  <a:pt x="609956" y="143265"/>
                  <a:pt x="590728" y="129014"/>
                  <a:pt x="574021" y="112067"/>
                </a:cubicBezTo>
                <a:cubicBezTo>
                  <a:pt x="1426426" y="15774"/>
                  <a:pt x="2294047" y="-40901"/>
                  <a:pt x="3145004" y="97048"/>
                </a:cubicBezTo>
                <a:cubicBezTo>
                  <a:pt x="3209331" y="107550"/>
                  <a:pt x="3269536" y="123884"/>
                  <a:pt x="3319414" y="167886"/>
                </a:cubicBezTo>
                <a:cubicBezTo>
                  <a:pt x="3474552" y="310265"/>
                  <a:pt x="3450632" y="540604"/>
                  <a:pt x="3463897" y="732531"/>
                </a:cubicBezTo>
                <a:cubicBezTo>
                  <a:pt x="3470474" y="878856"/>
                  <a:pt x="3477052" y="1001085"/>
                  <a:pt x="3483783" y="1147410"/>
                </a:cubicBezTo>
                <a:cubicBezTo>
                  <a:pt x="3501191" y="1385138"/>
                  <a:pt x="3525965" y="1744218"/>
                  <a:pt x="3230532" y="1813916"/>
                </a:cubicBezTo>
                <a:cubicBezTo>
                  <a:pt x="3161470" y="1826939"/>
                  <a:pt x="3088899" y="1823212"/>
                  <a:pt x="3018938" y="1824396"/>
                </a:cubicBezTo>
                <a:cubicBezTo>
                  <a:pt x="2066294" y="1838384"/>
                  <a:pt x="1110998" y="1858664"/>
                  <a:pt x="159779" y="1795412"/>
                </a:cubicBezTo>
                <a:cubicBezTo>
                  <a:pt x="96198" y="1786642"/>
                  <a:pt x="52897" y="1750883"/>
                  <a:pt x="37988" y="1686381"/>
                </a:cubicBezTo>
                <a:cubicBezTo>
                  <a:pt x="23014" y="1627185"/>
                  <a:pt x="28429" y="1563604"/>
                  <a:pt x="29218" y="1503201"/>
                </a:cubicBezTo>
                <a:cubicBezTo>
                  <a:pt x="32288" y="1285666"/>
                  <a:pt x="37769" y="1068196"/>
                  <a:pt x="45640" y="850771"/>
                </a:cubicBezTo>
                <a:cubicBezTo>
                  <a:pt x="67279" y="849039"/>
                  <a:pt x="84052" y="831170"/>
                  <a:pt x="84403" y="809465"/>
                </a:cubicBezTo>
                <a:cubicBezTo>
                  <a:pt x="84775" y="785085"/>
                  <a:pt x="61119" y="766449"/>
                  <a:pt x="37528" y="771382"/>
                </a:cubicBezTo>
                <a:cubicBezTo>
                  <a:pt x="-10202" y="773070"/>
                  <a:pt x="-12460" y="837024"/>
                  <a:pt x="31082" y="849280"/>
                </a:cubicBezTo>
                <a:cubicBezTo>
                  <a:pt x="22860" y="1075914"/>
                  <a:pt x="17248" y="1302614"/>
                  <a:pt x="14222" y="1529401"/>
                </a:cubicBezTo>
                <a:cubicBezTo>
                  <a:pt x="6724" y="1697563"/>
                  <a:pt x="25184" y="1816372"/>
                  <a:pt x="222900" y="1815955"/>
                </a:cubicBezTo>
                <a:cubicBezTo>
                  <a:pt x="1165853" y="1869451"/>
                  <a:pt x="2110823" y="1854630"/>
                  <a:pt x="3054653" y="1838559"/>
                </a:cubicBezTo>
                <a:cubicBezTo>
                  <a:pt x="3124352" y="1837376"/>
                  <a:pt x="3196834" y="1840752"/>
                  <a:pt x="3264427" y="1820822"/>
                </a:cubicBezTo>
                <a:cubicBezTo>
                  <a:pt x="3445173" y="1765222"/>
                  <a:pt x="3508426" y="1558539"/>
                  <a:pt x="3506606" y="1387089"/>
                </a:cubicBezTo>
                <a:cubicBezTo>
                  <a:pt x="3507527" y="1313642"/>
                  <a:pt x="3502637" y="1239910"/>
                  <a:pt x="3499305" y="1166353"/>
                </a:cubicBezTo>
                <a:close/>
                <a:moveTo>
                  <a:pt x="14683" y="811175"/>
                </a:moveTo>
                <a:cubicBezTo>
                  <a:pt x="12863" y="794424"/>
                  <a:pt x="28933" y="781270"/>
                  <a:pt x="44807" y="788066"/>
                </a:cubicBezTo>
                <a:cubicBezTo>
                  <a:pt x="47241" y="789162"/>
                  <a:pt x="50112" y="788768"/>
                  <a:pt x="52152" y="787036"/>
                </a:cubicBezTo>
                <a:cubicBezTo>
                  <a:pt x="78987" y="795301"/>
                  <a:pt x="73002" y="833713"/>
                  <a:pt x="45815" y="836191"/>
                </a:cubicBezTo>
                <a:cubicBezTo>
                  <a:pt x="30424" y="837594"/>
                  <a:pt x="16656" y="826588"/>
                  <a:pt x="14683" y="81124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9947125" y="723249"/>
            <a:ext cx="1085676" cy="1363305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0829291" y="1094674"/>
            <a:ext cx="247627" cy="447761"/>
          </a:xfrm>
          <a:custGeom>
            <a:avLst/>
            <a:gdLst/>
            <a:ahLst/>
            <a:cxnLst/>
            <a:rect l="l" t="t" r="r" b="b"/>
            <a:pathLst>
              <a:path w="88019" h="159157" extrusionOk="0">
                <a:moveTo>
                  <a:pt x="87774" y="149186"/>
                </a:moveTo>
                <a:cubicBezTo>
                  <a:pt x="74290" y="95537"/>
                  <a:pt x="49098" y="45526"/>
                  <a:pt x="14041" y="2730"/>
                </a:cubicBezTo>
                <a:cubicBezTo>
                  <a:pt x="8078" y="-4527"/>
                  <a:pt x="-4309" y="4199"/>
                  <a:pt x="1522" y="11302"/>
                </a:cubicBezTo>
                <a:cubicBezTo>
                  <a:pt x="35835" y="53069"/>
                  <a:pt x="60478" y="101916"/>
                  <a:pt x="73676" y="154338"/>
                </a:cubicBezTo>
                <a:cubicBezTo>
                  <a:pt x="76044" y="163678"/>
                  <a:pt x="90032" y="158065"/>
                  <a:pt x="87774" y="1491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3930557" y="673688"/>
            <a:ext cx="1108161" cy="128192"/>
          </a:xfrm>
          <a:custGeom>
            <a:avLst/>
            <a:gdLst/>
            <a:ahLst/>
            <a:cxnLst/>
            <a:rect l="l" t="t" r="r" b="b"/>
            <a:pathLst>
              <a:path w="393896" h="45566" extrusionOk="0">
                <a:moveTo>
                  <a:pt x="386461" y="1"/>
                </a:moveTo>
                <a:cubicBezTo>
                  <a:pt x="259364" y="2172"/>
                  <a:pt x="132531" y="12432"/>
                  <a:pt x="6750" y="30696"/>
                </a:cubicBezTo>
                <a:cubicBezTo>
                  <a:pt x="-2393" y="32011"/>
                  <a:pt x="-2305" y="46876"/>
                  <a:pt x="7364" y="45473"/>
                </a:cubicBezTo>
                <a:cubicBezTo>
                  <a:pt x="133145" y="27210"/>
                  <a:pt x="259978" y="16949"/>
                  <a:pt x="387053" y="14778"/>
                </a:cubicBezTo>
                <a:cubicBezTo>
                  <a:pt x="396349" y="14647"/>
                  <a:pt x="396196" y="-152"/>
                  <a:pt x="38646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5157624" y="649722"/>
            <a:ext cx="371152" cy="57465"/>
          </a:xfrm>
          <a:custGeom>
            <a:avLst/>
            <a:gdLst/>
            <a:ahLst/>
            <a:cxnLst/>
            <a:rect l="l" t="t" r="r" b="b"/>
            <a:pathLst>
              <a:path w="131926" h="20426" extrusionOk="0">
                <a:moveTo>
                  <a:pt x="124504" y="198"/>
                </a:moveTo>
                <a:cubicBezTo>
                  <a:pt x="85193" y="-635"/>
                  <a:pt x="45860" y="1163"/>
                  <a:pt x="6791" y="5570"/>
                </a:cubicBezTo>
                <a:cubicBezTo>
                  <a:pt x="-2417" y="6622"/>
                  <a:pt x="-2308" y="21465"/>
                  <a:pt x="7405" y="20369"/>
                </a:cubicBezTo>
                <a:cubicBezTo>
                  <a:pt x="46474" y="15962"/>
                  <a:pt x="85807" y="14164"/>
                  <a:pt x="125118" y="14997"/>
                </a:cubicBezTo>
                <a:cubicBezTo>
                  <a:pt x="134392" y="15194"/>
                  <a:pt x="134195" y="417"/>
                  <a:pt x="124504" y="19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4733007" y="6019681"/>
            <a:ext cx="1174159" cy="63036"/>
          </a:xfrm>
          <a:custGeom>
            <a:avLst/>
            <a:gdLst/>
            <a:ahLst/>
            <a:cxnLst/>
            <a:rect l="l" t="t" r="r" b="b"/>
            <a:pathLst>
              <a:path w="417355" h="22406" extrusionOk="0">
                <a:moveTo>
                  <a:pt x="409929" y="3189"/>
                </a:moveTo>
                <a:lnTo>
                  <a:pt x="209122" y="5951"/>
                </a:lnTo>
                <a:cubicBezTo>
                  <a:pt x="142580" y="6872"/>
                  <a:pt x="74658" y="11476"/>
                  <a:pt x="8775" y="119"/>
                </a:cubicBezTo>
                <a:cubicBezTo>
                  <a:pt x="-302" y="-1459"/>
                  <a:pt x="-3897" y="13142"/>
                  <a:pt x="5618" y="14787"/>
                </a:cubicBezTo>
                <a:cubicBezTo>
                  <a:pt x="71391" y="26122"/>
                  <a:pt x="139029" y="21715"/>
                  <a:pt x="205351" y="20794"/>
                </a:cubicBezTo>
                <a:lnTo>
                  <a:pt x="410521" y="17966"/>
                </a:lnTo>
                <a:cubicBezTo>
                  <a:pt x="419817" y="17747"/>
                  <a:pt x="419641" y="2969"/>
                  <a:pt x="409929" y="31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5233479" y="6161424"/>
            <a:ext cx="380520" cy="46856"/>
          </a:xfrm>
          <a:custGeom>
            <a:avLst/>
            <a:gdLst/>
            <a:ahLst/>
            <a:cxnLst/>
            <a:rect l="l" t="t" r="r" b="b"/>
            <a:pathLst>
              <a:path w="135256" h="16655" extrusionOk="0">
                <a:moveTo>
                  <a:pt x="129610" y="810"/>
                </a:moveTo>
                <a:cubicBezTo>
                  <a:pt x="88677" y="-549"/>
                  <a:pt x="47766" y="-198"/>
                  <a:pt x="6832" y="1863"/>
                </a:cubicBezTo>
                <a:cubicBezTo>
                  <a:pt x="-2442" y="2345"/>
                  <a:pt x="-2310" y="17210"/>
                  <a:pt x="7446" y="16640"/>
                </a:cubicBezTo>
                <a:cubicBezTo>
                  <a:pt x="47130" y="14601"/>
                  <a:pt x="86835" y="14228"/>
                  <a:pt x="126562" y="15478"/>
                </a:cubicBezTo>
                <a:cubicBezTo>
                  <a:pt x="135507" y="15785"/>
                  <a:pt x="139191" y="1117"/>
                  <a:pt x="129610" y="81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2490533" y="2308633"/>
            <a:ext cx="7210800" cy="224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90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9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9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9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9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9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9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9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9066"/>
            </a:lvl9pPr>
          </a:lstStyle>
          <a:p>
            <a:endParaRPr/>
          </a:p>
        </p:txBody>
      </p:sp>
      <p:sp>
        <p:nvSpPr>
          <p:cNvPr id="19" name="Google Shape;19;p2"/>
          <p:cNvSpPr/>
          <p:nvPr/>
        </p:nvSpPr>
        <p:spPr>
          <a:xfrm rot="-871776">
            <a:off x="792726" y="883466"/>
            <a:ext cx="1646557" cy="1854183"/>
          </a:xfrm>
          <a:custGeom>
            <a:avLst/>
            <a:gdLst/>
            <a:ahLst/>
            <a:cxnLst/>
            <a:rect l="l" t="t" r="r" b="b"/>
            <a:pathLst>
              <a:path w="584559" h="658270" extrusionOk="0">
                <a:moveTo>
                  <a:pt x="400656" y="592594"/>
                </a:moveTo>
                <a:cubicBezTo>
                  <a:pt x="398705" y="592697"/>
                  <a:pt x="396842" y="593473"/>
                  <a:pt x="395395" y="594786"/>
                </a:cubicBezTo>
                <a:cubicBezTo>
                  <a:pt x="372790" y="614869"/>
                  <a:pt x="326968" y="608292"/>
                  <a:pt x="296493" y="605310"/>
                </a:cubicBezTo>
                <a:cubicBezTo>
                  <a:pt x="253302" y="602043"/>
                  <a:pt x="220963" y="596014"/>
                  <a:pt x="191671" y="585731"/>
                </a:cubicBezTo>
                <a:cubicBezTo>
                  <a:pt x="185292" y="583232"/>
                  <a:pt x="178517" y="589173"/>
                  <a:pt x="177552" y="595027"/>
                </a:cubicBezTo>
                <a:cubicBezTo>
                  <a:pt x="176719" y="598472"/>
                  <a:pt x="178846" y="601934"/>
                  <a:pt x="182288" y="602767"/>
                </a:cubicBezTo>
                <a:cubicBezTo>
                  <a:pt x="218069" y="615921"/>
                  <a:pt x="265294" y="622893"/>
                  <a:pt x="316028" y="625524"/>
                </a:cubicBezTo>
                <a:cubicBezTo>
                  <a:pt x="346152" y="628462"/>
                  <a:pt x="384498" y="628528"/>
                  <a:pt x="404515" y="610440"/>
                </a:cubicBezTo>
                <a:cubicBezTo>
                  <a:pt x="412320" y="604038"/>
                  <a:pt x="407585" y="592901"/>
                  <a:pt x="400656" y="592594"/>
                </a:cubicBezTo>
                <a:close/>
                <a:moveTo>
                  <a:pt x="310547" y="639710"/>
                </a:moveTo>
                <a:lnTo>
                  <a:pt x="268429" y="637692"/>
                </a:lnTo>
                <a:cubicBezTo>
                  <a:pt x="263694" y="637495"/>
                  <a:pt x="258191" y="639490"/>
                  <a:pt x="256788" y="645673"/>
                </a:cubicBezTo>
                <a:cubicBezTo>
                  <a:pt x="256042" y="649839"/>
                  <a:pt x="258191" y="655671"/>
                  <a:pt x="263365" y="656241"/>
                </a:cubicBezTo>
                <a:lnTo>
                  <a:pt x="305460" y="658258"/>
                </a:lnTo>
                <a:cubicBezTo>
                  <a:pt x="310218" y="658455"/>
                  <a:pt x="315699" y="656460"/>
                  <a:pt x="317124" y="650277"/>
                </a:cubicBezTo>
                <a:cubicBezTo>
                  <a:pt x="317847" y="646111"/>
                  <a:pt x="315699" y="640258"/>
                  <a:pt x="310547" y="639710"/>
                </a:cubicBezTo>
                <a:close/>
                <a:moveTo>
                  <a:pt x="85075" y="404459"/>
                </a:moveTo>
                <a:cubicBezTo>
                  <a:pt x="50631" y="383609"/>
                  <a:pt x="26799" y="349648"/>
                  <a:pt x="17985" y="308824"/>
                </a:cubicBezTo>
                <a:cubicBezTo>
                  <a:pt x="14894" y="296437"/>
                  <a:pt x="-2448" y="306303"/>
                  <a:pt x="292" y="316257"/>
                </a:cubicBezTo>
                <a:cubicBezTo>
                  <a:pt x="9829" y="360347"/>
                  <a:pt x="37038" y="397925"/>
                  <a:pt x="77028" y="422064"/>
                </a:cubicBezTo>
                <a:cubicBezTo>
                  <a:pt x="82224" y="425572"/>
                  <a:pt x="87991" y="421034"/>
                  <a:pt x="89262" y="415641"/>
                </a:cubicBezTo>
                <a:cubicBezTo>
                  <a:pt x="90643" y="411394"/>
                  <a:pt x="88911" y="406755"/>
                  <a:pt x="85075" y="404459"/>
                </a:cubicBezTo>
                <a:close/>
                <a:moveTo>
                  <a:pt x="329906" y="581522"/>
                </a:moveTo>
                <a:cubicBezTo>
                  <a:pt x="357816" y="581522"/>
                  <a:pt x="380332" y="577751"/>
                  <a:pt x="400656" y="569661"/>
                </a:cubicBezTo>
                <a:cubicBezTo>
                  <a:pt x="405261" y="567896"/>
                  <a:pt x="407870" y="563002"/>
                  <a:pt x="406752" y="558194"/>
                </a:cubicBezTo>
                <a:cubicBezTo>
                  <a:pt x="406357" y="554364"/>
                  <a:pt x="403243" y="551382"/>
                  <a:pt x="399407" y="551134"/>
                </a:cubicBezTo>
                <a:cubicBezTo>
                  <a:pt x="398135" y="551161"/>
                  <a:pt x="396885" y="551428"/>
                  <a:pt x="395701" y="551924"/>
                </a:cubicBezTo>
                <a:cubicBezTo>
                  <a:pt x="365511" y="565078"/>
                  <a:pt x="319887" y="564201"/>
                  <a:pt x="285399" y="560123"/>
                </a:cubicBezTo>
                <a:cubicBezTo>
                  <a:pt x="250079" y="556857"/>
                  <a:pt x="213553" y="549337"/>
                  <a:pt x="177004" y="540545"/>
                </a:cubicBezTo>
                <a:cubicBezTo>
                  <a:pt x="172137" y="540545"/>
                  <a:pt x="169352" y="544930"/>
                  <a:pt x="168826" y="549095"/>
                </a:cubicBezTo>
                <a:cubicBezTo>
                  <a:pt x="167884" y="553862"/>
                  <a:pt x="170887" y="558516"/>
                  <a:pt x="175623" y="559619"/>
                </a:cubicBezTo>
                <a:cubicBezTo>
                  <a:pt x="226663" y="572796"/>
                  <a:pt x="279633" y="581061"/>
                  <a:pt x="329906" y="581522"/>
                </a:cubicBezTo>
                <a:close/>
                <a:moveTo>
                  <a:pt x="216951" y="106307"/>
                </a:moveTo>
                <a:cubicBezTo>
                  <a:pt x="171238" y="119725"/>
                  <a:pt x="136444" y="158926"/>
                  <a:pt x="123991" y="204968"/>
                </a:cubicBezTo>
                <a:cubicBezTo>
                  <a:pt x="122237" y="210887"/>
                  <a:pt x="126183" y="214877"/>
                  <a:pt x="132081" y="214899"/>
                </a:cubicBezTo>
                <a:cubicBezTo>
                  <a:pt x="136860" y="215086"/>
                  <a:pt x="141114" y="211902"/>
                  <a:pt x="142276" y="207270"/>
                </a:cubicBezTo>
                <a:cubicBezTo>
                  <a:pt x="152602" y="168886"/>
                  <a:pt x="181104" y="138014"/>
                  <a:pt x="218551" y="124658"/>
                </a:cubicBezTo>
                <a:cubicBezTo>
                  <a:pt x="228198" y="121216"/>
                  <a:pt x="226334" y="106811"/>
                  <a:pt x="216951" y="106307"/>
                </a:cubicBezTo>
                <a:close/>
                <a:moveTo>
                  <a:pt x="259660" y="91574"/>
                </a:moveTo>
                <a:cubicBezTo>
                  <a:pt x="248325" y="91574"/>
                  <a:pt x="248127" y="110232"/>
                  <a:pt x="260690" y="110297"/>
                </a:cubicBezTo>
                <a:cubicBezTo>
                  <a:pt x="272025" y="110407"/>
                  <a:pt x="272201" y="91640"/>
                  <a:pt x="259660" y="91574"/>
                </a:cubicBezTo>
                <a:close/>
                <a:moveTo>
                  <a:pt x="557483" y="48689"/>
                </a:moveTo>
                <a:cubicBezTo>
                  <a:pt x="551256" y="39700"/>
                  <a:pt x="533760" y="49939"/>
                  <a:pt x="541193" y="59235"/>
                </a:cubicBezTo>
                <a:cubicBezTo>
                  <a:pt x="556321" y="77557"/>
                  <a:pt x="565003" y="100330"/>
                  <a:pt x="565946" y="124066"/>
                </a:cubicBezTo>
                <a:cubicBezTo>
                  <a:pt x="565770" y="128275"/>
                  <a:pt x="569059" y="131825"/>
                  <a:pt x="573268" y="131992"/>
                </a:cubicBezTo>
                <a:cubicBezTo>
                  <a:pt x="573532" y="132003"/>
                  <a:pt x="573817" y="131998"/>
                  <a:pt x="574080" y="131981"/>
                </a:cubicBezTo>
                <a:cubicBezTo>
                  <a:pt x="579561" y="132272"/>
                  <a:pt x="584253" y="128058"/>
                  <a:pt x="584538" y="122569"/>
                </a:cubicBezTo>
                <a:cubicBezTo>
                  <a:pt x="584560" y="122323"/>
                  <a:pt x="584560" y="122075"/>
                  <a:pt x="584560" y="121830"/>
                </a:cubicBezTo>
                <a:cubicBezTo>
                  <a:pt x="583639" y="95169"/>
                  <a:pt x="574146" y="69515"/>
                  <a:pt x="557483" y="48689"/>
                </a:cubicBezTo>
                <a:close/>
                <a:moveTo>
                  <a:pt x="403682" y="258"/>
                </a:moveTo>
                <a:cubicBezTo>
                  <a:pt x="392720" y="-2395"/>
                  <a:pt x="387765" y="16219"/>
                  <a:pt x="399780" y="18960"/>
                </a:cubicBezTo>
                <a:cubicBezTo>
                  <a:pt x="493595" y="37946"/>
                  <a:pt x="532160" y="149148"/>
                  <a:pt x="535120" y="227659"/>
                </a:cubicBezTo>
                <a:cubicBezTo>
                  <a:pt x="535076" y="232018"/>
                  <a:pt x="538562" y="235590"/>
                  <a:pt x="542925" y="235633"/>
                </a:cubicBezTo>
                <a:cubicBezTo>
                  <a:pt x="543122" y="235636"/>
                  <a:pt x="543320" y="235631"/>
                  <a:pt x="543517" y="235618"/>
                </a:cubicBezTo>
                <a:cubicBezTo>
                  <a:pt x="546499" y="235695"/>
                  <a:pt x="549371" y="234555"/>
                  <a:pt x="551497" y="232461"/>
                </a:cubicBezTo>
                <a:cubicBezTo>
                  <a:pt x="553208" y="230630"/>
                  <a:pt x="554062" y="228157"/>
                  <a:pt x="553822" y="225664"/>
                </a:cubicBezTo>
                <a:cubicBezTo>
                  <a:pt x="551629" y="188393"/>
                  <a:pt x="542859" y="133800"/>
                  <a:pt x="514993" y="85610"/>
                </a:cubicBezTo>
                <a:cubicBezTo>
                  <a:pt x="488442" y="39898"/>
                  <a:pt x="451017" y="11220"/>
                  <a:pt x="403682" y="258"/>
                </a:cubicBezTo>
                <a:close/>
                <a:moveTo>
                  <a:pt x="431548" y="75240"/>
                </a:moveTo>
                <a:cubicBezTo>
                  <a:pt x="312936" y="-26709"/>
                  <a:pt x="83934" y="43559"/>
                  <a:pt x="55323" y="204968"/>
                </a:cubicBezTo>
                <a:cubicBezTo>
                  <a:pt x="46553" y="255569"/>
                  <a:pt x="59708" y="304373"/>
                  <a:pt x="92134" y="342369"/>
                </a:cubicBezTo>
                <a:cubicBezTo>
                  <a:pt x="111406" y="364995"/>
                  <a:pt x="133352" y="384398"/>
                  <a:pt x="147757" y="411431"/>
                </a:cubicBezTo>
                <a:cubicBezTo>
                  <a:pt x="162161" y="438464"/>
                  <a:pt x="168498" y="469312"/>
                  <a:pt x="166524" y="502681"/>
                </a:cubicBezTo>
                <a:cubicBezTo>
                  <a:pt x="166480" y="503654"/>
                  <a:pt x="165998" y="504556"/>
                  <a:pt x="165209" y="505137"/>
                </a:cubicBezTo>
                <a:cubicBezTo>
                  <a:pt x="161986" y="507785"/>
                  <a:pt x="160495" y="512012"/>
                  <a:pt x="161350" y="516099"/>
                </a:cubicBezTo>
                <a:cubicBezTo>
                  <a:pt x="161964" y="519442"/>
                  <a:pt x="164573" y="522060"/>
                  <a:pt x="167928" y="522676"/>
                </a:cubicBezTo>
                <a:cubicBezTo>
                  <a:pt x="215043" y="533845"/>
                  <a:pt x="263124" y="540387"/>
                  <a:pt x="311511" y="542211"/>
                </a:cubicBezTo>
                <a:cubicBezTo>
                  <a:pt x="350011" y="543022"/>
                  <a:pt x="388510" y="548218"/>
                  <a:pt x="425651" y="525855"/>
                </a:cubicBezTo>
                <a:cubicBezTo>
                  <a:pt x="429180" y="523911"/>
                  <a:pt x="430847" y="519741"/>
                  <a:pt x="429619" y="515902"/>
                </a:cubicBezTo>
                <a:cubicBezTo>
                  <a:pt x="428610" y="511990"/>
                  <a:pt x="425190" y="509184"/>
                  <a:pt x="421156" y="508973"/>
                </a:cubicBezTo>
                <a:cubicBezTo>
                  <a:pt x="418656" y="508601"/>
                  <a:pt x="416004" y="511626"/>
                  <a:pt x="413526" y="510048"/>
                </a:cubicBezTo>
                <a:cubicBezTo>
                  <a:pt x="412518" y="509440"/>
                  <a:pt x="411926" y="508346"/>
                  <a:pt x="411948" y="507176"/>
                </a:cubicBezTo>
                <a:cubicBezTo>
                  <a:pt x="412452" y="477012"/>
                  <a:pt x="419906" y="447368"/>
                  <a:pt x="433719" y="420552"/>
                </a:cubicBezTo>
                <a:cubicBezTo>
                  <a:pt x="441458" y="405731"/>
                  <a:pt x="451697" y="392642"/>
                  <a:pt x="461607" y="379969"/>
                </a:cubicBezTo>
                <a:cubicBezTo>
                  <a:pt x="467856" y="371989"/>
                  <a:pt x="474323" y="363723"/>
                  <a:pt x="480045" y="355151"/>
                </a:cubicBezTo>
                <a:cubicBezTo>
                  <a:pt x="530231" y="279708"/>
                  <a:pt x="512033" y="136629"/>
                  <a:pt x="431548" y="75240"/>
                </a:cubicBezTo>
                <a:close/>
                <a:moveTo>
                  <a:pt x="334116" y="324171"/>
                </a:moveTo>
                <a:cubicBezTo>
                  <a:pt x="324644" y="390296"/>
                  <a:pt x="323548" y="458108"/>
                  <a:pt x="320961" y="523312"/>
                </a:cubicBezTo>
                <a:cubicBezTo>
                  <a:pt x="320303" y="523941"/>
                  <a:pt x="319404" y="524268"/>
                  <a:pt x="318483" y="524211"/>
                </a:cubicBezTo>
                <a:cubicBezTo>
                  <a:pt x="310788" y="523685"/>
                  <a:pt x="302873" y="523027"/>
                  <a:pt x="295419" y="522567"/>
                </a:cubicBezTo>
                <a:cubicBezTo>
                  <a:pt x="285224" y="521909"/>
                  <a:pt x="274832" y="520988"/>
                  <a:pt x="263694" y="519760"/>
                </a:cubicBezTo>
                <a:cubicBezTo>
                  <a:pt x="262006" y="519589"/>
                  <a:pt x="260734" y="518149"/>
                  <a:pt x="260756" y="516450"/>
                </a:cubicBezTo>
                <a:cubicBezTo>
                  <a:pt x="256108" y="449957"/>
                  <a:pt x="246001" y="383960"/>
                  <a:pt x="230522" y="319129"/>
                </a:cubicBezTo>
                <a:cubicBezTo>
                  <a:pt x="230127" y="317344"/>
                  <a:pt x="231245" y="315575"/>
                  <a:pt x="233021" y="315174"/>
                </a:cubicBezTo>
                <a:cubicBezTo>
                  <a:pt x="233263" y="315123"/>
                  <a:pt x="233482" y="315097"/>
                  <a:pt x="233723" y="315095"/>
                </a:cubicBezTo>
                <a:cubicBezTo>
                  <a:pt x="235170" y="315095"/>
                  <a:pt x="236639" y="315270"/>
                  <a:pt x="238108" y="315270"/>
                </a:cubicBezTo>
                <a:cubicBezTo>
                  <a:pt x="248654" y="315443"/>
                  <a:pt x="258914" y="311896"/>
                  <a:pt x="267114" y="305250"/>
                </a:cubicBezTo>
                <a:cubicBezTo>
                  <a:pt x="268342" y="304255"/>
                  <a:pt x="270074" y="304255"/>
                  <a:pt x="271302" y="305250"/>
                </a:cubicBezTo>
                <a:cubicBezTo>
                  <a:pt x="284128" y="315555"/>
                  <a:pt x="301338" y="320773"/>
                  <a:pt x="322452" y="320773"/>
                </a:cubicBezTo>
                <a:cubicBezTo>
                  <a:pt x="326003" y="321321"/>
                  <a:pt x="334291" y="318164"/>
                  <a:pt x="334116" y="324171"/>
                </a:cubicBezTo>
                <a:close/>
                <a:moveTo>
                  <a:pt x="269811" y="253245"/>
                </a:moveTo>
                <a:cubicBezTo>
                  <a:pt x="271214" y="252283"/>
                  <a:pt x="273100" y="252539"/>
                  <a:pt x="274196" y="253837"/>
                </a:cubicBezTo>
                <a:cubicBezTo>
                  <a:pt x="276783" y="256863"/>
                  <a:pt x="276892" y="261292"/>
                  <a:pt x="274481" y="266992"/>
                </a:cubicBezTo>
                <a:cubicBezTo>
                  <a:pt x="273779" y="268665"/>
                  <a:pt x="271850" y="269452"/>
                  <a:pt x="270183" y="268746"/>
                </a:cubicBezTo>
                <a:cubicBezTo>
                  <a:pt x="269504" y="268468"/>
                  <a:pt x="268956" y="267983"/>
                  <a:pt x="268605" y="267365"/>
                </a:cubicBezTo>
                <a:cubicBezTo>
                  <a:pt x="263694" y="259033"/>
                  <a:pt x="267268" y="254934"/>
                  <a:pt x="269811" y="253245"/>
                </a:cubicBezTo>
                <a:close/>
                <a:moveTo>
                  <a:pt x="478971" y="317945"/>
                </a:moveTo>
                <a:cubicBezTo>
                  <a:pt x="470201" y="344035"/>
                  <a:pt x="451127" y="362759"/>
                  <a:pt x="435539" y="384157"/>
                </a:cubicBezTo>
                <a:cubicBezTo>
                  <a:pt x="407300" y="422707"/>
                  <a:pt x="392523" y="469481"/>
                  <a:pt x="393487" y="517261"/>
                </a:cubicBezTo>
                <a:cubicBezTo>
                  <a:pt x="393750" y="518936"/>
                  <a:pt x="392698" y="520536"/>
                  <a:pt x="391054" y="520966"/>
                </a:cubicBezTo>
                <a:cubicBezTo>
                  <a:pt x="377241" y="524161"/>
                  <a:pt x="363100" y="525634"/>
                  <a:pt x="348937" y="525351"/>
                </a:cubicBezTo>
                <a:cubicBezTo>
                  <a:pt x="345473" y="525351"/>
                  <a:pt x="339641" y="526338"/>
                  <a:pt x="340561" y="520966"/>
                </a:cubicBezTo>
                <a:cubicBezTo>
                  <a:pt x="340145" y="453831"/>
                  <a:pt x="344332" y="386744"/>
                  <a:pt x="353102" y="320181"/>
                </a:cubicBezTo>
                <a:cubicBezTo>
                  <a:pt x="353431" y="315796"/>
                  <a:pt x="359942" y="316695"/>
                  <a:pt x="363056" y="315423"/>
                </a:cubicBezTo>
                <a:cubicBezTo>
                  <a:pt x="374566" y="312310"/>
                  <a:pt x="368669" y="297182"/>
                  <a:pt x="359855" y="297643"/>
                </a:cubicBezTo>
                <a:cubicBezTo>
                  <a:pt x="341175" y="301567"/>
                  <a:pt x="314603" y="306675"/>
                  <a:pt x="295068" y="297029"/>
                </a:cubicBezTo>
                <a:cubicBezTo>
                  <a:pt x="291100" y="295229"/>
                  <a:pt x="287372" y="292953"/>
                  <a:pt x="283952" y="290254"/>
                </a:cubicBezTo>
                <a:cubicBezTo>
                  <a:pt x="282593" y="289206"/>
                  <a:pt x="282286" y="287294"/>
                  <a:pt x="283228" y="285869"/>
                </a:cubicBezTo>
                <a:cubicBezTo>
                  <a:pt x="293402" y="269864"/>
                  <a:pt x="297633" y="254144"/>
                  <a:pt x="294586" y="243818"/>
                </a:cubicBezTo>
                <a:cubicBezTo>
                  <a:pt x="292393" y="235662"/>
                  <a:pt x="283623" y="229698"/>
                  <a:pt x="275029" y="229720"/>
                </a:cubicBezTo>
                <a:cubicBezTo>
                  <a:pt x="265733" y="229720"/>
                  <a:pt x="256590" y="235991"/>
                  <a:pt x="252249" y="245331"/>
                </a:cubicBezTo>
                <a:cubicBezTo>
                  <a:pt x="245672" y="259560"/>
                  <a:pt x="249859" y="276288"/>
                  <a:pt x="256020" y="287206"/>
                </a:cubicBezTo>
                <a:cubicBezTo>
                  <a:pt x="256810" y="288616"/>
                  <a:pt x="256459" y="290392"/>
                  <a:pt x="255187" y="291394"/>
                </a:cubicBezTo>
                <a:cubicBezTo>
                  <a:pt x="250539" y="294950"/>
                  <a:pt x="244817" y="296785"/>
                  <a:pt x="238963" y="296590"/>
                </a:cubicBezTo>
                <a:cubicBezTo>
                  <a:pt x="226707" y="296912"/>
                  <a:pt x="215723" y="289024"/>
                  <a:pt x="212127" y="277297"/>
                </a:cubicBezTo>
                <a:cubicBezTo>
                  <a:pt x="211491" y="273854"/>
                  <a:pt x="208444" y="271397"/>
                  <a:pt x="204936" y="271509"/>
                </a:cubicBezTo>
                <a:cubicBezTo>
                  <a:pt x="201341" y="271592"/>
                  <a:pt x="197986" y="273302"/>
                  <a:pt x="195815" y="276157"/>
                </a:cubicBezTo>
                <a:cubicBezTo>
                  <a:pt x="189764" y="284093"/>
                  <a:pt x="200858" y="298914"/>
                  <a:pt x="207458" y="304351"/>
                </a:cubicBezTo>
                <a:cubicBezTo>
                  <a:pt x="209277" y="305689"/>
                  <a:pt x="208268" y="308364"/>
                  <a:pt x="208860" y="310096"/>
                </a:cubicBezTo>
                <a:cubicBezTo>
                  <a:pt x="224471" y="376768"/>
                  <a:pt x="239270" y="447015"/>
                  <a:pt x="240717" y="515573"/>
                </a:cubicBezTo>
                <a:cubicBezTo>
                  <a:pt x="239993" y="516254"/>
                  <a:pt x="238985" y="516561"/>
                  <a:pt x="237998" y="516406"/>
                </a:cubicBezTo>
                <a:cubicBezTo>
                  <a:pt x="221051" y="513950"/>
                  <a:pt x="203971" y="510881"/>
                  <a:pt x="187243" y="507263"/>
                </a:cubicBezTo>
                <a:cubicBezTo>
                  <a:pt x="185445" y="506853"/>
                  <a:pt x="184327" y="505064"/>
                  <a:pt x="184743" y="503271"/>
                </a:cubicBezTo>
                <a:cubicBezTo>
                  <a:pt x="184743" y="503264"/>
                  <a:pt x="184743" y="503258"/>
                  <a:pt x="184743" y="503251"/>
                </a:cubicBezTo>
                <a:cubicBezTo>
                  <a:pt x="189128" y="453088"/>
                  <a:pt x="172027" y="403538"/>
                  <a:pt x="138351" y="364491"/>
                </a:cubicBezTo>
                <a:cubicBezTo>
                  <a:pt x="121272" y="344758"/>
                  <a:pt x="101847" y="327526"/>
                  <a:pt x="88583" y="304373"/>
                </a:cubicBezTo>
                <a:cubicBezTo>
                  <a:pt x="76480" y="282423"/>
                  <a:pt x="70473" y="257630"/>
                  <a:pt x="71174" y="232571"/>
                </a:cubicBezTo>
                <a:cubicBezTo>
                  <a:pt x="72928" y="120448"/>
                  <a:pt x="178451" y="56078"/>
                  <a:pt x="275073" y="47045"/>
                </a:cubicBezTo>
                <a:cubicBezTo>
                  <a:pt x="428588" y="33145"/>
                  <a:pt x="520649" y="175808"/>
                  <a:pt x="478971" y="31796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 rot="-5400000">
            <a:off x="728001" y="4316907"/>
            <a:ext cx="720335" cy="352399"/>
          </a:xfrm>
          <a:custGeom>
            <a:avLst/>
            <a:gdLst/>
            <a:ahLst/>
            <a:cxnLst/>
            <a:rect l="l" t="t" r="r" b="b"/>
            <a:pathLst>
              <a:path w="256043" h="125260" extrusionOk="0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 rot="1737742">
            <a:off x="10600281" y="5251215"/>
            <a:ext cx="282332" cy="357549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5662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ompletely Blank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4"/>
          <p:cNvSpPr txBox="1">
            <a:spLocks noGrp="1"/>
          </p:cNvSpPr>
          <p:nvPr>
            <p:ph type="sldNum" idx="12"/>
          </p:nvPr>
        </p:nvSpPr>
        <p:spPr>
          <a:xfrm>
            <a:off x="11205833" y="6257835"/>
            <a:ext cx="731600" cy="40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86935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/>
          <p:nvPr/>
        </p:nvSpPr>
        <p:spPr>
          <a:xfrm rot="-898861">
            <a:off x="986397" y="578171"/>
            <a:ext cx="1949100" cy="2141211"/>
          </a:xfrm>
          <a:custGeom>
            <a:avLst/>
            <a:gdLst/>
            <a:ahLst/>
            <a:cxnLst/>
            <a:rect l="l" t="t" r="r" b="b"/>
            <a:pathLst>
              <a:path w="462239" h="507799" extrusionOk="0">
                <a:moveTo>
                  <a:pt x="459973" y="179541"/>
                </a:moveTo>
                <a:cubicBezTo>
                  <a:pt x="458636" y="122779"/>
                  <a:pt x="461727" y="55887"/>
                  <a:pt x="399242" y="30652"/>
                </a:cubicBezTo>
                <a:cubicBezTo>
                  <a:pt x="293347" y="-13921"/>
                  <a:pt x="170306" y="-1205"/>
                  <a:pt x="59171" y="14844"/>
                </a:cubicBezTo>
                <a:cubicBezTo>
                  <a:pt x="33585" y="19514"/>
                  <a:pt x="9512" y="39816"/>
                  <a:pt x="8569" y="67090"/>
                </a:cubicBezTo>
                <a:cubicBezTo>
                  <a:pt x="-7195" y="174126"/>
                  <a:pt x="2605" y="285590"/>
                  <a:pt x="7933" y="393766"/>
                </a:cubicBezTo>
                <a:cubicBezTo>
                  <a:pt x="10235" y="423781"/>
                  <a:pt x="16703" y="454453"/>
                  <a:pt x="42377" y="473550"/>
                </a:cubicBezTo>
                <a:cubicBezTo>
                  <a:pt x="111527" y="513693"/>
                  <a:pt x="199071" y="505691"/>
                  <a:pt x="276684" y="507664"/>
                </a:cubicBezTo>
                <a:cubicBezTo>
                  <a:pt x="477513" y="513540"/>
                  <a:pt x="465279" y="327137"/>
                  <a:pt x="459973" y="1795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ctrTitle"/>
          </p:nvPr>
        </p:nvSpPr>
        <p:spPr>
          <a:xfrm>
            <a:off x="2364667" y="2640033"/>
            <a:ext cx="7462800" cy="894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1"/>
          </p:nvPr>
        </p:nvSpPr>
        <p:spPr>
          <a:xfrm>
            <a:off x="2364667" y="3552568"/>
            <a:ext cx="7462800" cy="51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  <a:defRPr>
                <a:solidFill>
                  <a:schemeClr val="accent2"/>
                </a:solidFill>
              </a:defRPr>
            </a:lvl1pPr>
            <a:lvl2pPr lvl="1" algn="ctr" rtl="0"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2pPr>
            <a:lvl3pPr lvl="2" algn="ctr" rtl="0"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3pPr>
            <a:lvl4pPr lvl="3" algn="ctr" rtl="0"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4pPr>
            <a:lvl5pPr lvl="4" algn="ctr" rtl="0"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5pPr>
            <a:lvl6pPr lvl="5" algn="ctr" rtl="0"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6pPr>
            <a:lvl7pPr lvl="6" algn="ctr" rtl="0"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7pPr>
            <a:lvl8pPr lvl="7" algn="ctr" rtl="0"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8pPr>
            <a:lvl9pPr lvl="8" algn="ctr" rtl="0">
              <a:spcBef>
                <a:spcPts val="1333"/>
              </a:spcBef>
              <a:spcAft>
                <a:spcPts val="1333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1059009" y="746737"/>
            <a:ext cx="9865569" cy="5214308"/>
          </a:xfrm>
          <a:custGeom>
            <a:avLst/>
            <a:gdLst/>
            <a:ahLst/>
            <a:cxnLst/>
            <a:rect l="l" t="t" r="r" b="b"/>
            <a:pathLst>
              <a:path w="3506719" h="1853427" extrusionOk="0">
                <a:moveTo>
                  <a:pt x="3499305" y="1166353"/>
                </a:moveTo>
                <a:cubicBezTo>
                  <a:pt x="3487751" y="941889"/>
                  <a:pt x="3482379" y="741016"/>
                  <a:pt x="3468150" y="516750"/>
                </a:cubicBezTo>
                <a:cubicBezTo>
                  <a:pt x="3459578" y="392635"/>
                  <a:pt x="3434540" y="262425"/>
                  <a:pt x="3343926" y="170342"/>
                </a:cubicBezTo>
                <a:cubicBezTo>
                  <a:pt x="3249760" y="74400"/>
                  <a:pt x="3105299" y="78500"/>
                  <a:pt x="2981184" y="57847"/>
                </a:cubicBezTo>
                <a:cubicBezTo>
                  <a:pt x="2181223" y="-47983"/>
                  <a:pt x="1370738" y="7114"/>
                  <a:pt x="571983" y="97465"/>
                </a:cubicBezTo>
                <a:cubicBezTo>
                  <a:pt x="583142" y="79706"/>
                  <a:pt x="597415" y="64118"/>
                  <a:pt x="614122" y="51423"/>
                </a:cubicBezTo>
                <a:cubicBezTo>
                  <a:pt x="621729" y="45657"/>
                  <a:pt x="614122" y="33314"/>
                  <a:pt x="606317" y="39277"/>
                </a:cubicBezTo>
                <a:cubicBezTo>
                  <a:pt x="584019" y="56115"/>
                  <a:pt x="565669" y="77601"/>
                  <a:pt x="552470" y="102223"/>
                </a:cubicBezTo>
                <a:cubicBezTo>
                  <a:pt x="551023" y="104503"/>
                  <a:pt x="551176" y="107419"/>
                  <a:pt x="552843" y="109545"/>
                </a:cubicBezTo>
                <a:cubicBezTo>
                  <a:pt x="552996" y="111124"/>
                  <a:pt x="553654" y="112615"/>
                  <a:pt x="554728" y="113799"/>
                </a:cubicBezTo>
                <a:cubicBezTo>
                  <a:pt x="574416" y="135921"/>
                  <a:pt x="597985" y="154271"/>
                  <a:pt x="624273" y="167908"/>
                </a:cubicBezTo>
                <a:cubicBezTo>
                  <a:pt x="632429" y="172162"/>
                  <a:pt x="639401" y="158700"/>
                  <a:pt x="631025" y="154315"/>
                </a:cubicBezTo>
                <a:cubicBezTo>
                  <a:pt x="609956" y="143265"/>
                  <a:pt x="590728" y="129014"/>
                  <a:pt x="574021" y="112067"/>
                </a:cubicBezTo>
                <a:cubicBezTo>
                  <a:pt x="1426426" y="15774"/>
                  <a:pt x="2294047" y="-40901"/>
                  <a:pt x="3145004" y="97048"/>
                </a:cubicBezTo>
                <a:cubicBezTo>
                  <a:pt x="3209331" y="107550"/>
                  <a:pt x="3269536" y="123884"/>
                  <a:pt x="3319414" y="167886"/>
                </a:cubicBezTo>
                <a:cubicBezTo>
                  <a:pt x="3474552" y="310265"/>
                  <a:pt x="3450632" y="540604"/>
                  <a:pt x="3463897" y="732531"/>
                </a:cubicBezTo>
                <a:cubicBezTo>
                  <a:pt x="3470474" y="878856"/>
                  <a:pt x="3477052" y="1001085"/>
                  <a:pt x="3483783" y="1147410"/>
                </a:cubicBezTo>
                <a:cubicBezTo>
                  <a:pt x="3501191" y="1385138"/>
                  <a:pt x="3525965" y="1744218"/>
                  <a:pt x="3230532" y="1813916"/>
                </a:cubicBezTo>
                <a:cubicBezTo>
                  <a:pt x="3161470" y="1826939"/>
                  <a:pt x="3088899" y="1823212"/>
                  <a:pt x="3018938" y="1824396"/>
                </a:cubicBezTo>
                <a:cubicBezTo>
                  <a:pt x="2066294" y="1838384"/>
                  <a:pt x="1110998" y="1858664"/>
                  <a:pt x="159779" y="1795412"/>
                </a:cubicBezTo>
                <a:cubicBezTo>
                  <a:pt x="96198" y="1786642"/>
                  <a:pt x="52897" y="1750883"/>
                  <a:pt x="37988" y="1686381"/>
                </a:cubicBezTo>
                <a:cubicBezTo>
                  <a:pt x="23014" y="1627185"/>
                  <a:pt x="28429" y="1563604"/>
                  <a:pt x="29218" y="1503201"/>
                </a:cubicBezTo>
                <a:cubicBezTo>
                  <a:pt x="32288" y="1285666"/>
                  <a:pt x="37769" y="1068196"/>
                  <a:pt x="45640" y="850771"/>
                </a:cubicBezTo>
                <a:cubicBezTo>
                  <a:pt x="67279" y="849039"/>
                  <a:pt x="84052" y="831170"/>
                  <a:pt x="84403" y="809465"/>
                </a:cubicBezTo>
                <a:cubicBezTo>
                  <a:pt x="84775" y="785085"/>
                  <a:pt x="61119" y="766449"/>
                  <a:pt x="37528" y="771382"/>
                </a:cubicBezTo>
                <a:cubicBezTo>
                  <a:pt x="-10202" y="773070"/>
                  <a:pt x="-12460" y="837024"/>
                  <a:pt x="31082" y="849280"/>
                </a:cubicBezTo>
                <a:cubicBezTo>
                  <a:pt x="22860" y="1075914"/>
                  <a:pt x="17248" y="1302614"/>
                  <a:pt x="14222" y="1529401"/>
                </a:cubicBezTo>
                <a:cubicBezTo>
                  <a:pt x="6724" y="1697563"/>
                  <a:pt x="25184" y="1816372"/>
                  <a:pt x="222900" y="1815955"/>
                </a:cubicBezTo>
                <a:cubicBezTo>
                  <a:pt x="1165853" y="1869451"/>
                  <a:pt x="2110823" y="1854630"/>
                  <a:pt x="3054653" y="1838559"/>
                </a:cubicBezTo>
                <a:cubicBezTo>
                  <a:pt x="3124352" y="1837376"/>
                  <a:pt x="3196834" y="1840752"/>
                  <a:pt x="3264427" y="1820822"/>
                </a:cubicBezTo>
                <a:cubicBezTo>
                  <a:pt x="3445173" y="1765222"/>
                  <a:pt x="3508426" y="1558539"/>
                  <a:pt x="3506606" y="1387089"/>
                </a:cubicBezTo>
                <a:cubicBezTo>
                  <a:pt x="3507527" y="1313642"/>
                  <a:pt x="3502637" y="1239910"/>
                  <a:pt x="3499305" y="1166353"/>
                </a:cubicBezTo>
                <a:close/>
                <a:moveTo>
                  <a:pt x="14683" y="811175"/>
                </a:moveTo>
                <a:cubicBezTo>
                  <a:pt x="12863" y="794424"/>
                  <a:pt x="28933" y="781270"/>
                  <a:pt x="44807" y="788066"/>
                </a:cubicBezTo>
                <a:cubicBezTo>
                  <a:pt x="47241" y="789162"/>
                  <a:pt x="50112" y="788768"/>
                  <a:pt x="52152" y="787036"/>
                </a:cubicBezTo>
                <a:cubicBezTo>
                  <a:pt x="78987" y="795301"/>
                  <a:pt x="73002" y="833713"/>
                  <a:pt x="45815" y="836191"/>
                </a:cubicBezTo>
                <a:cubicBezTo>
                  <a:pt x="30424" y="837594"/>
                  <a:pt x="16656" y="826588"/>
                  <a:pt x="14683" y="81124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"/>
          <p:cNvSpPr/>
          <p:nvPr/>
        </p:nvSpPr>
        <p:spPr>
          <a:xfrm rot="4673461">
            <a:off x="10062169" y="4833925"/>
            <a:ext cx="1085385" cy="1362939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"/>
          <p:cNvSpPr/>
          <p:nvPr/>
        </p:nvSpPr>
        <p:spPr>
          <a:xfrm rot="4673461">
            <a:off x="10662533" y="5726429"/>
            <a:ext cx="247560" cy="447641"/>
          </a:xfrm>
          <a:custGeom>
            <a:avLst/>
            <a:gdLst/>
            <a:ahLst/>
            <a:cxnLst/>
            <a:rect l="l" t="t" r="r" b="b"/>
            <a:pathLst>
              <a:path w="88019" h="159157" extrusionOk="0">
                <a:moveTo>
                  <a:pt x="87774" y="149186"/>
                </a:moveTo>
                <a:cubicBezTo>
                  <a:pt x="74290" y="95537"/>
                  <a:pt x="49098" y="45526"/>
                  <a:pt x="14041" y="2730"/>
                </a:cubicBezTo>
                <a:cubicBezTo>
                  <a:pt x="8078" y="-4527"/>
                  <a:pt x="-4309" y="4199"/>
                  <a:pt x="1522" y="11302"/>
                </a:cubicBezTo>
                <a:cubicBezTo>
                  <a:pt x="35835" y="53069"/>
                  <a:pt x="60478" y="101916"/>
                  <a:pt x="73676" y="154338"/>
                </a:cubicBezTo>
                <a:cubicBezTo>
                  <a:pt x="76044" y="163678"/>
                  <a:pt x="90032" y="158065"/>
                  <a:pt x="87774" y="1491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"/>
          <p:cNvSpPr/>
          <p:nvPr/>
        </p:nvSpPr>
        <p:spPr>
          <a:xfrm rot="-5167633">
            <a:off x="450936" y="4656294"/>
            <a:ext cx="1108065" cy="128181"/>
          </a:xfrm>
          <a:custGeom>
            <a:avLst/>
            <a:gdLst/>
            <a:ahLst/>
            <a:cxnLst/>
            <a:rect l="l" t="t" r="r" b="b"/>
            <a:pathLst>
              <a:path w="393896" h="45566" extrusionOk="0">
                <a:moveTo>
                  <a:pt x="386461" y="1"/>
                </a:moveTo>
                <a:cubicBezTo>
                  <a:pt x="259364" y="2172"/>
                  <a:pt x="132531" y="12432"/>
                  <a:pt x="6750" y="30696"/>
                </a:cubicBezTo>
                <a:cubicBezTo>
                  <a:pt x="-2393" y="32011"/>
                  <a:pt x="-2305" y="46876"/>
                  <a:pt x="7364" y="45473"/>
                </a:cubicBezTo>
                <a:cubicBezTo>
                  <a:pt x="133145" y="27210"/>
                  <a:pt x="259978" y="16949"/>
                  <a:pt x="387053" y="14778"/>
                </a:cubicBezTo>
                <a:cubicBezTo>
                  <a:pt x="396349" y="14647"/>
                  <a:pt x="396196" y="-152"/>
                  <a:pt x="38646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"/>
          <p:cNvSpPr/>
          <p:nvPr/>
        </p:nvSpPr>
        <p:spPr>
          <a:xfrm rot="-5167633">
            <a:off x="818716" y="3831037"/>
            <a:ext cx="371120" cy="57460"/>
          </a:xfrm>
          <a:custGeom>
            <a:avLst/>
            <a:gdLst/>
            <a:ahLst/>
            <a:cxnLst/>
            <a:rect l="l" t="t" r="r" b="b"/>
            <a:pathLst>
              <a:path w="131926" h="20426" extrusionOk="0">
                <a:moveTo>
                  <a:pt x="124504" y="198"/>
                </a:moveTo>
                <a:cubicBezTo>
                  <a:pt x="85193" y="-635"/>
                  <a:pt x="45860" y="1163"/>
                  <a:pt x="6791" y="5570"/>
                </a:cubicBezTo>
                <a:cubicBezTo>
                  <a:pt x="-2417" y="6622"/>
                  <a:pt x="-2308" y="21465"/>
                  <a:pt x="7405" y="20369"/>
                </a:cubicBezTo>
                <a:cubicBezTo>
                  <a:pt x="46474" y="15962"/>
                  <a:pt x="85807" y="14164"/>
                  <a:pt x="125118" y="14997"/>
                </a:cubicBezTo>
                <a:cubicBezTo>
                  <a:pt x="134392" y="15194"/>
                  <a:pt x="134195" y="417"/>
                  <a:pt x="124504" y="19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7016333" y="616327"/>
            <a:ext cx="908065" cy="285776"/>
          </a:xfrm>
          <a:custGeom>
            <a:avLst/>
            <a:gdLst/>
            <a:ahLst/>
            <a:cxnLst/>
            <a:rect l="l" t="t" r="r" b="b"/>
            <a:pathLst>
              <a:path w="322772" h="101579" extrusionOk="0">
                <a:moveTo>
                  <a:pt x="308867" y="12831"/>
                </a:moveTo>
                <a:cubicBezTo>
                  <a:pt x="298146" y="35457"/>
                  <a:pt x="274994" y="116227"/>
                  <a:pt x="241691" y="74877"/>
                </a:cubicBezTo>
                <a:cubicBezTo>
                  <a:pt x="226606" y="51615"/>
                  <a:pt x="229566" y="5595"/>
                  <a:pt x="194224" y="334"/>
                </a:cubicBezTo>
                <a:cubicBezTo>
                  <a:pt x="178877" y="-1990"/>
                  <a:pt x="165349" y="8161"/>
                  <a:pt x="157325" y="20460"/>
                </a:cubicBezTo>
                <a:cubicBezTo>
                  <a:pt x="146363" y="37211"/>
                  <a:pt x="147130" y="60538"/>
                  <a:pt x="133361" y="75425"/>
                </a:cubicBezTo>
                <a:cubicBezTo>
                  <a:pt x="125907" y="83493"/>
                  <a:pt x="113761" y="87221"/>
                  <a:pt x="105692" y="77925"/>
                </a:cubicBezTo>
                <a:cubicBezTo>
                  <a:pt x="91836" y="58697"/>
                  <a:pt x="101308" y="30480"/>
                  <a:pt x="85040" y="12019"/>
                </a:cubicBezTo>
                <a:cubicBezTo>
                  <a:pt x="56538" y="-22380"/>
                  <a:pt x="11110" y="29318"/>
                  <a:pt x="630" y="55386"/>
                </a:cubicBezTo>
                <a:cubicBezTo>
                  <a:pt x="-3009" y="64441"/>
                  <a:pt x="10145" y="70339"/>
                  <a:pt x="13785" y="61415"/>
                </a:cubicBezTo>
                <a:cubicBezTo>
                  <a:pt x="27992" y="24319"/>
                  <a:pt x="78221" y="-12668"/>
                  <a:pt x="82496" y="51571"/>
                </a:cubicBezTo>
                <a:cubicBezTo>
                  <a:pt x="84097" y="65734"/>
                  <a:pt x="86640" y="82003"/>
                  <a:pt x="98129" y="91803"/>
                </a:cubicBezTo>
                <a:cubicBezTo>
                  <a:pt x="110954" y="102765"/>
                  <a:pt x="128560" y="98863"/>
                  <a:pt x="140355" y="88558"/>
                </a:cubicBezTo>
                <a:cubicBezTo>
                  <a:pt x="155703" y="75184"/>
                  <a:pt x="157632" y="55079"/>
                  <a:pt x="164867" y="37255"/>
                </a:cubicBezTo>
                <a:cubicBezTo>
                  <a:pt x="172102" y="19430"/>
                  <a:pt x="191308" y="5464"/>
                  <a:pt x="205690" y="25086"/>
                </a:cubicBezTo>
                <a:cubicBezTo>
                  <a:pt x="222397" y="47844"/>
                  <a:pt x="217508" y="92066"/>
                  <a:pt x="250965" y="100880"/>
                </a:cubicBezTo>
                <a:cubicBezTo>
                  <a:pt x="294375" y="108729"/>
                  <a:pt x="307464" y="48633"/>
                  <a:pt x="322022" y="18904"/>
                </a:cubicBezTo>
                <a:cubicBezTo>
                  <a:pt x="326034" y="9915"/>
                  <a:pt x="312836" y="4039"/>
                  <a:pt x="308867" y="1283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3772882" y="6015481"/>
            <a:ext cx="1836055" cy="89211"/>
          </a:xfrm>
          <a:custGeom>
            <a:avLst/>
            <a:gdLst/>
            <a:ahLst/>
            <a:cxnLst/>
            <a:rect l="l" t="t" r="r" b="b"/>
            <a:pathLst>
              <a:path w="652626" h="31710" extrusionOk="0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5746073" y="6059972"/>
            <a:ext cx="351945" cy="41635"/>
          </a:xfrm>
          <a:custGeom>
            <a:avLst/>
            <a:gdLst/>
            <a:ahLst/>
            <a:cxnLst/>
            <a:rect l="l" t="t" r="r" b="b"/>
            <a:pathLst>
              <a:path w="125099" h="14799" extrusionOk="0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10280983" y="889496"/>
            <a:ext cx="387165" cy="308299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0487272" y="822701"/>
            <a:ext cx="176571" cy="121657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730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"/>
          <p:cNvSpPr/>
          <p:nvPr/>
        </p:nvSpPr>
        <p:spPr>
          <a:xfrm rot="-884877">
            <a:off x="10663059" y="4753112"/>
            <a:ext cx="1217088" cy="1237712"/>
          </a:xfrm>
          <a:custGeom>
            <a:avLst/>
            <a:gdLst/>
            <a:ahLst/>
            <a:cxnLst/>
            <a:rect l="l" t="t" r="r" b="b"/>
            <a:pathLst>
              <a:path w="549996" h="559316" extrusionOk="0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5"/>
          <p:cNvSpPr/>
          <p:nvPr/>
        </p:nvSpPr>
        <p:spPr>
          <a:xfrm>
            <a:off x="856701" y="442364"/>
            <a:ext cx="9257791" cy="1237008"/>
          </a:xfrm>
          <a:custGeom>
            <a:avLst/>
            <a:gdLst/>
            <a:ahLst/>
            <a:cxnLst/>
            <a:rect l="l" t="t" r="r" b="b"/>
            <a:pathLst>
              <a:path w="3290684" h="399035" extrusionOk="0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5"/>
          <p:cNvSpPr/>
          <p:nvPr/>
        </p:nvSpPr>
        <p:spPr>
          <a:xfrm>
            <a:off x="490926" y="562837"/>
            <a:ext cx="11173145" cy="5736772"/>
          </a:xfrm>
          <a:custGeom>
            <a:avLst/>
            <a:gdLst/>
            <a:ahLst/>
            <a:cxnLst/>
            <a:rect l="l" t="t" r="r" b="b"/>
            <a:pathLst>
              <a:path w="3971497" h="2039137" extrusionOk="0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5"/>
          <p:cNvSpPr txBox="1">
            <a:spLocks noGrp="1"/>
          </p:cNvSpPr>
          <p:nvPr>
            <p:ph type="title"/>
          </p:nvPr>
        </p:nvSpPr>
        <p:spPr>
          <a:xfrm>
            <a:off x="1177833" y="911467"/>
            <a:ext cx="8568400" cy="52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1"/>
          </p:nvPr>
        </p:nvSpPr>
        <p:spPr>
          <a:xfrm>
            <a:off x="1584233" y="2008467"/>
            <a:ext cx="8568400" cy="378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91054" rtl="0">
              <a:spcBef>
                <a:spcPts val="0"/>
              </a:spcBef>
              <a:spcAft>
                <a:spcPts val="0"/>
              </a:spcAft>
              <a:buSzPts val="2200"/>
              <a:buChar char="✗"/>
              <a:defRPr/>
            </a:lvl1pPr>
            <a:lvl2pPr marL="1219170" lvl="1" indent="-491054" rtl="0">
              <a:spcBef>
                <a:spcPts val="1333"/>
              </a:spcBef>
              <a:spcAft>
                <a:spcPts val="0"/>
              </a:spcAft>
              <a:buSzPts val="2200"/>
              <a:buChar char="✗"/>
              <a:defRPr/>
            </a:lvl2pPr>
            <a:lvl3pPr marL="1828754" lvl="2" indent="-491054" rtl="0">
              <a:spcBef>
                <a:spcPts val="1333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 rtl="0">
              <a:spcBef>
                <a:spcPts val="1333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 rtl="0">
              <a:spcBef>
                <a:spcPts val="1333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 rtl="0">
              <a:spcBef>
                <a:spcPts val="1333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 rtl="0">
              <a:spcBef>
                <a:spcPts val="1333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 rtl="0">
              <a:spcBef>
                <a:spcPts val="1333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 rtl="0">
              <a:spcBef>
                <a:spcPts val="1333"/>
              </a:spcBef>
              <a:spcAft>
                <a:spcPts val="1333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sldNum" idx="12"/>
          </p:nvPr>
        </p:nvSpPr>
        <p:spPr>
          <a:xfrm>
            <a:off x="11205833" y="6257835"/>
            <a:ext cx="731600" cy="40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61" name="Google Shape;61;p5"/>
          <p:cNvSpPr/>
          <p:nvPr/>
        </p:nvSpPr>
        <p:spPr>
          <a:xfrm>
            <a:off x="4287149" y="494923"/>
            <a:ext cx="1836055" cy="89211"/>
          </a:xfrm>
          <a:custGeom>
            <a:avLst/>
            <a:gdLst/>
            <a:ahLst/>
            <a:cxnLst/>
            <a:rect l="l" t="t" r="r" b="b"/>
            <a:pathLst>
              <a:path w="652626" h="31710" extrusionOk="0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5"/>
          <p:cNvSpPr/>
          <p:nvPr/>
        </p:nvSpPr>
        <p:spPr>
          <a:xfrm>
            <a:off x="6260340" y="539412"/>
            <a:ext cx="351945" cy="41635"/>
          </a:xfrm>
          <a:custGeom>
            <a:avLst/>
            <a:gdLst/>
            <a:ahLst/>
            <a:cxnLst/>
            <a:rect l="l" t="t" r="r" b="b"/>
            <a:pathLst>
              <a:path w="125099" h="14799" extrusionOk="0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5"/>
          <p:cNvSpPr/>
          <p:nvPr/>
        </p:nvSpPr>
        <p:spPr>
          <a:xfrm>
            <a:off x="11162116" y="529829"/>
            <a:ext cx="387165" cy="308299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5"/>
          <p:cNvSpPr/>
          <p:nvPr/>
        </p:nvSpPr>
        <p:spPr>
          <a:xfrm>
            <a:off x="326324" y="5459148"/>
            <a:ext cx="995005" cy="1034280"/>
          </a:xfrm>
          <a:custGeom>
            <a:avLst/>
            <a:gdLst/>
            <a:ahLst/>
            <a:cxnLst/>
            <a:rect l="l" t="t" r="r" b="b"/>
            <a:pathLst>
              <a:path w="353675" h="367635" extrusionOk="0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5"/>
          <p:cNvSpPr/>
          <p:nvPr/>
        </p:nvSpPr>
        <p:spPr>
          <a:xfrm>
            <a:off x="11437699" y="3943239"/>
            <a:ext cx="267869" cy="230389"/>
          </a:xfrm>
          <a:custGeom>
            <a:avLst/>
            <a:gdLst/>
            <a:ahLst/>
            <a:cxnLst/>
            <a:rect l="l" t="t" r="r" b="b"/>
            <a:pathLst>
              <a:path w="95214" h="81892" extrusionOk="0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5"/>
          <p:cNvSpPr/>
          <p:nvPr/>
        </p:nvSpPr>
        <p:spPr>
          <a:xfrm>
            <a:off x="6471862" y="6143069"/>
            <a:ext cx="1135532" cy="206881"/>
          </a:xfrm>
          <a:custGeom>
            <a:avLst/>
            <a:gdLst/>
            <a:ahLst/>
            <a:cxnLst/>
            <a:rect l="l" t="t" r="r" b="b"/>
            <a:pathLst>
              <a:path w="403625" h="73536" extrusionOk="0">
                <a:moveTo>
                  <a:pt x="402034" y="57995"/>
                </a:moveTo>
                <a:cubicBezTo>
                  <a:pt x="349920" y="-4643"/>
                  <a:pt x="347223" y="-12273"/>
                  <a:pt x="293815" y="54948"/>
                </a:cubicBezTo>
                <a:cubicBezTo>
                  <a:pt x="244682" y="-17404"/>
                  <a:pt x="251829" y="2986"/>
                  <a:pt x="191361" y="49225"/>
                </a:cubicBezTo>
                <a:cubicBezTo>
                  <a:pt x="145320" y="-15189"/>
                  <a:pt x="150911" y="-15343"/>
                  <a:pt x="96669" y="42648"/>
                </a:cubicBezTo>
                <a:cubicBezTo>
                  <a:pt x="86321" y="25893"/>
                  <a:pt x="71785" y="12113"/>
                  <a:pt x="54508" y="2657"/>
                </a:cubicBezTo>
                <a:cubicBezTo>
                  <a:pt x="43897" y="-1442"/>
                  <a:pt x="13290" y="41442"/>
                  <a:pt x="2152" y="49554"/>
                </a:cubicBezTo>
                <a:cubicBezTo>
                  <a:pt x="-4644" y="56548"/>
                  <a:pt x="6230" y="65932"/>
                  <a:pt x="12983" y="58982"/>
                </a:cubicBezTo>
                <a:lnTo>
                  <a:pt x="52009" y="18838"/>
                </a:lnTo>
                <a:cubicBezTo>
                  <a:pt x="82462" y="34426"/>
                  <a:pt x="86825" y="72531"/>
                  <a:pt x="100243" y="59552"/>
                </a:cubicBezTo>
                <a:lnTo>
                  <a:pt x="120852" y="38307"/>
                </a:lnTo>
                <a:cubicBezTo>
                  <a:pt x="130455" y="27871"/>
                  <a:pt x="145298" y="3447"/>
                  <a:pt x="155800" y="26621"/>
                </a:cubicBezTo>
                <a:cubicBezTo>
                  <a:pt x="197105" y="84085"/>
                  <a:pt x="181473" y="72663"/>
                  <a:pt x="233785" y="33330"/>
                </a:cubicBezTo>
                <a:cubicBezTo>
                  <a:pt x="249659" y="14036"/>
                  <a:pt x="257223" y="29405"/>
                  <a:pt x="267264" y="44731"/>
                </a:cubicBezTo>
                <a:lnTo>
                  <a:pt x="286843" y="71040"/>
                </a:lnTo>
                <a:cubicBezTo>
                  <a:pt x="300195" y="86058"/>
                  <a:pt x="326855" y="28594"/>
                  <a:pt x="341106" y="23990"/>
                </a:cubicBezTo>
                <a:cubicBezTo>
                  <a:pt x="357462" y="17522"/>
                  <a:pt x="377238" y="56614"/>
                  <a:pt x="389493" y="66611"/>
                </a:cubicBezTo>
                <a:cubicBezTo>
                  <a:pt x="395632" y="73671"/>
                  <a:pt x="408020" y="64945"/>
                  <a:pt x="402034" y="579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5"/>
          <p:cNvSpPr/>
          <p:nvPr/>
        </p:nvSpPr>
        <p:spPr>
          <a:xfrm>
            <a:off x="11368405" y="463034"/>
            <a:ext cx="176571" cy="121657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2926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half">
  <p:cSld name="Title + 1 column half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lt1"/>
              </a:gs>
              <a:gs pos="26000">
                <a:schemeClr val="lt1"/>
              </a:gs>
              <a:gs pos="48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6"/>
          <p:cNvSpPr/>
          <p:nvPr/>
        </p:nvSpPr>
        <p:spPr>
          <a:xfrm rot="10800000">
            <a:off x="637494" y="665999"/>
            <a:ext cx="5188773" cy="5852601"/>
          </a:xfrm>
          <a:custGeom>
            <a:avLst/>
            <a:gdLst/>
            <a:ahLst/>
            <a:cxnLst/>
            <a:rect l="l" t="t" r="r" b="b"/>
            <a:pathLst>
              <a:path w="873041" h="513236" extrusionOk="0">
                <a:moveTo>
                  <a:pt x="807026" y="87874"/>
                </a:moveTo>
                <a:cubicBezTo>
                  <a:pt x="687888" y="-12496"/>
                  <a:pt x="94894" y="-27493"/>
                  <a:pt x="35062" y="46020"/>
                </a:cubicBezTo>
                <a:cubicBezTo>
                  <a:pt x="-6967" y="97718"/>
                  <a:pt x="2767" y="252111"/>
                  <a:pt x="1233" y="323344"/>
                </a:cubicBezTo>
                <a:cubicBezTo>
                  <a:pt x="-5849" y="404706"/>
                  <a:pt x="16010" y="492163"/>
                  <a:pt x="108027" y="508036"/>
                </a:cubicBezTo>
                <a:cubicBezTo>
                  <a:pt x="181211" y="520007"/>
                  <a:pt x="256478" y="507488"/>
                  <a:pt x="330298" y="508036"/>
                </a:cubicBezTo>
                <a:cubicBezTo>
                  <a:pt x="482038" y="490497"/>
                  <a:pt x="728667" y="541318"/>
                  <a:pt x="831077" y="410055"/>
                </a:cubicBezTo>
                <a:cubicBezTo>
                  <a:pt x="891479" y="316196"/>
                  <a:pt x="889396" y="168425"/>
                  <a:pt x="807026" y="8787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6"/>
          <p:cNvSpPr/>
          <p:nvPr/>
        </p:nvSpPr>
        <p:spPr>
          <a:xfrm>
            <a:off x="479518" y="494934"/>
            <a:ext cx="5158861" cy="5867065"/>
          </a:xfrm>
          <a:custGeom>
            <a:avLst/>
            <a:gdLst/>
            <a:ahLst/>
            <a:cxnLst/>
            <a:rect l="l" t="t" r="r" b="b"/>
            <a:pathLst>
              <a:path w="1717712" h="1953518" extrusionOk="0">
                <a:moveTo>
                  <a:pt x="1717677" y="1051758"/>
                </a:moveTo>
                <a:cubicBezTo>
                  <a:pt x="1717041" y="813899"/>
                  <a:pt x="1713292" y="575995"/>
                  <a:pt x="1710661" y="338136"/>
                </a:cubicBezTo>
                <a:cubicBezTo>
                  <a:pt x="1721382" y="143007"/>
                  <a:pt x="1668478" y="-11692"/>
                  <a:pt x="1396636" y="695"/>
                </a:cubicBezTo>
                <a:cubicBezTo>
                  <a:pt x="1075945" y="147"/>
                  <a:pt x="626492" y="30556"/>
                  <a:pt x="313102" y="62895"/>
                </a:cubicBezTo>
                <a:cubicBezTo>
                  <a:pt x="228254" y="71248"/>
                  <a:pt x="127029" y="84929"/>
                  <a:pt x="80877" y="166423"/>
                </a:cubicBezTo>
                <a:cubicBezTo>
                  <a:pt x="57506" y="207641"/>
                  <a:pt x="52222" y="256313"/>
                  <a:pt x="47991" y="302574"/>
                </a:cubicBezTo>
                <a:cubicBezTo>
                  <a:pt x="26527" y="536443"/>
                  <a:pt x="5742" y="770773"/>
                  <a:pt x="765" y="1005673"/>
                </a:cubicBezTo>
                <a:cubicBezTo>
                  <a:pt x="-2436" y="1229303"/>
                  <a:pt x="2826" y="1455674"/>
                  <a:pt x="47355" y="1675512"/>
                </a:cubicBezTo>
                <a:cubicBezTo>
                  <a:pt x="105433" y="1930275"/>
                  <a:pt x="294247" y="1910587"/>
                  <a:pt x="507266" y="1924377"/>
                </a:cubicBezTo>
                <a:cubicBezTo>
                  <a:pt x="802152" y="1942663"/>
                  <a:pt x="1097629" y="1958514"/>
                  <a:pt x="1393172" y="1952046"/>
                </a:cubicBezTo>
                <a:cubicBezTo>
                  <a:pt x="1441055" y="1950775"/>
                  <a:pt x="1490210" y="1947420"/>
                  <a:pt x="1535440" y="1930429"/>
                </a:cubicBezTo>
                <a:cubicBezTo>
                  <a:pt x="1677402" y="1878007"/>
                  <a:pt x="1689065" y="1706645"/>
                  <a:pt x="1699874" y="1577005"/>
                </a:cubicBezTo>
                <a:cubicBezTo>
                  <a:pt x="1715068" y="1402398"/>
                  <a:pt x="1718093" y="1226979"/>
                  <a:pt x="1717677" y="1051758"/>
                </a:cubicBezTo>
                <a:close/>
                <a:moveTo>
                  <a:pt x="1684308" y="1587616"/>
                </a:moveTo>
                <a:cubicBezTo>
                  <a:pt x="1671833" y="1818701"/>
                  <a:pt x="1618008" y="1947946"/>
                  <a:pt x="1360789" y="1937861"/>
                </a:cubicBezTo>
                <a:cubicBezTo>
                  <a:pt x="1016574" y="1942663"/>
                  <a:pt x="672358" y="1921374"/>
                  <a:pt x="329042" y="1897608"/>
                </a:cubicBezTo>
                <a:cubicBezTo>
                  <a:pt x="86951" y="1886316"/>
                  <a:pt x="53428" y="1699979"/>
                  <a:pt x="34726" y="1498208"/>
                </a:cubicBezTo>
                <a:cubicBezTo>
                  <a:pt x="-9452" y="1099970"/>
                  <a:pt x="26790" y="698817"/>
                  <a:pt x="62702" y="301390"/>
                </a:cubicBezTo>
                <a:cubicBezTo>
                  <a:pt x="68753" y="111151"/>
                  <a:pt x="183835" y="84798"/>
                  <a:pt x="348357" y="74011"/>
                </a:cubicBezTo>
                <a:cubicBezTo>
                  <a:pt x="645698" y="44939"/>
                  <a:pt x="1089889" y="7404"/>
                  <a:pt x="1389160" y="15363"/>
                </a:cubicBezTo>
                <a:cubicBezTo>
                  <a:pt x="1422529" y="16262"/>
                  <a:pt x="1545876" y="-5817"/>
                  <a:pt x="1635416" y="89906"/>
                </a:cubicBezTo>
                <a:cubicBezTo>
                  <a:pt x="1708337" y="167848"/>
                  <a:pt x="1693692" y="282645"/>
                  <a:pt x="1696388" y="380999"/>
                </a:cubicBezTo>
                <a:cubicBezTo>
                  <a:pt x="1696805" y="783117"/>
                  <a:pt x="1718115" y="1186353"/>
                  <a:pt x="1684242" y="158761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6"/>
          <p:cNvSpPr txBox="1">
            <a:spLocks noGrp="1"/>
          </p:cNvSpPr>
          <p:nvPr>
            <p:ph type="title"/>
          </p:nvPr>
        </p:nvSpPr>
        <p:spPr>
          <a:xfrm>
            <a:off x="1177833" y="1339984"/>
            <a:ext cx="3839200" cy="126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6"/>
          <p:cNvSpPr txBox="1">
            <a:spLocks noGrp="1"/>
          </p:cNvSpPr>
          <p:nvPr>
            <p:ph type="body" idx="1"/>
          </p:nvPr>
        </p:nvSpPr>
        <p:spPr>
          <a:xfrm>
            <a:off x="1178033" y="2771217"/>
            <a:ext cx="3839200" cy="274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74121" rtl="0">
              <a:spcBef>
                <a:spcPts val="0"/>
              </a:spcBef>
              <a:spcAft>
                <a:spcPts val="0"/>
              </a:spcAft>
              <a:buSzPts val="2000"/>
              <a:buChar char="✗"/>
              <a:defRPr sz="2667"/>
            </a:lvl1pPr>
            <a:lvl2pPr marL="1219170" lvl="1" indent="-474121" rtl="0">
              <a:spcBef>
                <a:spcPts val="1333"/>
              </a:spcBef>
              <a:spcAft>
                <a:spcPts val="0"/>
              </a:spcAft>
              <a:buSzPts val="2000"/>
              <a:buChar char="✗"/>
              <a:defRPr sz="2667"/>
            </a:lvl2pPr>
            <a:lvl3pPr marL="1828754" lvl="2" indent="-474121" rtl="0">
              <a:spcBef>
                <a:spcPts val="1333"/>
              </a:spcBef>
              <a:spcAft>
                <a:spcPts val="0"/>
              </a:spcAft>
              <a:buSzPts val="2000"/>
              <a:buChar char="■"/>
              <a:defRPr sz="2667"/>
            </a:lvl3pPr>
            <a:lvl4pPr marL="2438339" lvl="3" indent="-474121" rtl="0">
              <a:spcBef>
                <a:spcPts val="1333"/>
              </a:spcBef>
              <a:spcAft>
                <a:spcPts val="0"/>
              </a:spcAft>
              <a:buSzPts val="2000"/>
              <a:buChar char="●"/>
              <a:defRPr sz="2667"/>
            </a:lvl4pPr>
            <a:lvl5pPr marL="3047924" lvl="4" indent="-474121" rtl="0">
              <a:spcBef>
                <a:spcPts val="1333"/>
              </a:spcBef>
              <a:spcAft>
                <a:spcPts val="0"/>
              </a:spcAft>
              <a:buSzPts val="2000"/>
              <a:buChar char="○"/>
              <a:defRPr sz="2667"/>
            </a:lvl5pPr>
            <a:lvl6pPr marL="3657509" lvl="5" indent="-474121" rtl="0">
              <a:spcBef>
                <a:spcPts val="1333"/>
              </a:spcBef>
              <a:spcAft>
                <a:spcPts val="0"/>
              </a:spcAft>
              <a:buSzPts val="2000"/>
              <a:buChar char="■"/>
              <a:defRPr sz="2667"/>
            </a:lvl6pPr>
            <a:lvl7pPr marL="4267093" lvl="6" indent="-474121" rtl="0">
              <a:spcBef>
                <a:spcPts val="1333"/>
              </a:spcBef>
              <a:spcAft>
                <a:spcPts val="0"/>
              </a:spcAft>
              <a:buSzPts val="2000"/>
              <a:buChar char="●"/>
              <a:defRPr sz="2667"/>
            </a:lvl7pPr>
            <a:lvl8pPr marL="4876678" lvl="7" indent="-474121" rtl="0">
              <a:spcBef>
                <a:spcPts val="1333"/>
              </a:spcBef>
              <a:spcAft>
                <a:spcPts val="0"/>
              </a:spcAft>
              <a:buSzPts val="2000"/>
              <a:buChar char="○"/>
              <a:defRPr sz="2667"/>
            </a:lvl8pPr>
            <a:lvl9pPr marL="5486263" lvl="8" indent="-474121" rtl="0">
              <a:spcBef>
                <a:spcPts val="1333"/>
              </a:spcBef>
              <a:spcAft>
                <a:spcPts val="1333"/>
              </a:spcAft>
              <a:buSzPts val="2000"/>
              <a:buChar char="■"/>
              <a:defRPr sz="2667"/>
            </a:lvl9pPr>
          </a:lstStyle>
          <a:p>
            <a:endParaRPr/>
          </a:p>
        </p:txBody>
      </p:sp>
      <p:sp>
        <p:nvSpPr>
          <p:cNvPr id="74" name="Google Shape;74;p6"/>
          <p:cNvSpPr txBox="1">
            <a:spLocks noGrp="1"/>
          </p:cNvSpPr>
          <p:nvPr>
            <p:ph type="sldNum" idx="12"/>
          </p:nvPr>
        </p:nvSpPr>
        <p:spPr>
          <a:xfrm>
            <a:off x="11205833" y="6257835"/>
            <a:ext cx="731600" cy="40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75" name="Google Shape;75;p6"/>
          <p:cNvSpPr/>
          <p:nvPr/>
        </p:nvSpPr>
        <p:spPr>
          <a:xfrm rot="5400000">
            <a:off x="4819390" y="3442248"/>
            <a:ext cx="1836055" cy="89211"/>
          </a:xfrm>
          <a:custGeom>
            <a:avLst/>
            <a:gdLst/>
            <a:ahLst/>
            <a:cxnLst/>
            <a:rect l="l" t="t" r="r" b="b"/>
            <a:pathLst>
              <a:path w="652626" h="31710" extrusionOk="0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6"/>
          <p:cNvSpPr/>
          <p:nvPr/>
        </p:nvSpPr>
        <p:spPr>
          <a:xfrm rot="5400000">
            <a:off x="5540742" y="4697172"/>
            <a:ext cx="351945" cy="41635"/>
          </a:xfrm>
          <a:custGeom>
            <a:avLst/>
            <a:gdLst/>
            <a:ahLst/>
            <a:cxnLst/>
            <a:rect l="l" t="t" r="r" b="b"/>
            <a:pathLst>
              <a:path w="125099" h="14799" extrusionOk="0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6"/>
          <p:cNvSpPr/>
          <p:nvPr/>
        </p:nvSpPr>
        <p:spPr>
          <a:xfrm rot="10800000">
            <a:off x="723383" y="5986900"/>
            <a:ext cx="387165" cy="308299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6"/>
          <p:cNvSpPr/>
          <p:nvPr/>
        </p:nvSpPr>
        <p:spPr>
          <a:xfrm rot="5130764">
            <a:off x="330190" y="549114"/>
            <a:ext cx="994517" cy="1033772"/>
          </a:xfrm>
          <a:custGeom>
            <a:avLst/>
            <a:gdLst/>
            <a:ahLst/>
            <a:cxnLst/>
            <a:rect l="l" t="t" r="r" b="b"/>
            <a:pathLst>
              <a:path w="353675" h="367635" extrusionOk="0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6"/>
          <p:cNvSpPr/>
          <p:nvPr/>
        </p:nvSpPr>
        <p:spPr>
          <a:xfrm>
            <a:off x="3993032" y="400739"/>
            <a:ext cx="267869" cy="230389"/>
          </a:xfrm>
          <a:custGeom>
            <a:avLst/>
            <a:gdLst/>
            <a:ahLst/>
            <a:cxnLst/>
            <a:rect l="l" t="t" r="r" b="b"/>
            <a:pathLst>
              <a:path w="95214" h="81892" extrusionOk="0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6"/>
          <p:cNvSpPr/>
          <p:nvPr/>
        </p:nvSpPr>
        <p:spPr>
          <a:xfrm>
            <a:off x="1994262" y="6170762"/>
            <a:ext cx="1135532" cy="206881"/>
          </a:xfrm>
          <a:custGeom>
            <a:avLst/>
            <a:gdLst/>
            <a:ahLst/>
            <a:cxnLst/>
            <a:rect l="l" t="t" r="r" b="b"/>
            <a:pathLst>
              <a:path w="403625" h="73536" extrusionOk="0">
                <a:moveTo>
                  <a:pt x="402034" y="57995"/>
                </a:moveTo>
                <a:cubicBezTo>
                  <a:pt x="349920" y="-4643"/>
                  <a:pt x="347223" y="-12273"/>
                  <a:pt x="293815" y="54948"/>
                </a:cubicBezTo>
                <a:cubicBezTo>
                  <a:pt x="244682" y="-17404"/>
                  <a:pt x="251829" y="2986"/>
                  <a:pt x="191361" y="49225"/>
                </a:cubicBezTo>
                <a:cubicBezTo>
                  <a:pt x="145320" y="-15189"/>
                  <a:pt x="150911" y="-15343"/>
                  <a:pt x="96669" y="42648"/>
                </a:cubicBezTo>
                <a:cubicBezTo>
                  <a:pt x="86321" y="25893"/>
                  <a:pt x="71785" y="12113"/>
                  <a:pt x="54508" y="2657"/>
                </a:cubicBezTo>
                <a:cubicBezTo>
                  <a:pt x="43897" y="-1442"/>
                  <a:pt x="13290" y="41442"/>
                  <a:pt x="2152" y="49554"/>
                </a:cubicBezTo>
                <a:cubicBezTo>
                  <a:pt x="-4644" y="56548"/>
                  <a:pt x="6230" y="65932"/>
                  <a:pt x="12983" y="58982"/>
                </a:cubicBezTo>
                <a:lnTo>
                  <a:pt x="52009" y="18838"/>
                </a:lnTo>
                <a:cubicBezTo>
                  <a:pt x="82462" y="34426"/>
                  <a:pt x="86825" y="72531"/>
                  <a:pt x="100243" y="59552"/>
                </a:cubicBezTo>
                <a:lnTo>
                  <a:pt x="120852" y="38307"/>
                </a:lnTo>
                <a:cubicBezTo>
                  <a:pt x="130455" y="27871"/>
                  <a:pt x="145298" y="3447"/>
                  <a:pt x="155800" y="26621"/>
                </a:cubicBezTo>
                <a:cubicBezTo>
                  <a:pt x="197105" y="84085"/>
                  <a:pt x="181473" y="72663"/>
                  <a:pt x="233785" y="33330"/>
                </a:cubicBezTo>
                <a:cubicBezTo>
                  <a:pt x="249659" y="14036"/>
                  <a:pt x="257223" y="29405"/>
                  <a:pt x="267264" y="44731"/>
                </a:cubicBezTo>
                <a:lnTo>
                  <a:pt x="286843" y="71040"/>
                </a:lnTo>
                <a:cubicBezTo>
                  <a:pt x="300195" y="86058"/>
                  <a:pt x="326855" y="28594"/>
                  <a:pt x="341106" y="23990"/>
                </a:cubicBezTo>
                <a:cubicBezTo>
                  <a:pt x="357462" y="17522"/>
                  <a:pt x="377238" y="56614"/>
                  <a:pt x="389493" y="66611"/>
                </a:cubicBezTo>
                <a:cubicBezTo>
                  <a:pt x="395632" y="73671"/>
                  <a:pt x="408020" y="64945"/>
                  <a:pt x="402034" y="579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6"/>
          <p:cNvSpPr/>
          <p:nvPr/>
        </p:nvSpPr>
        <p:spPr>
          <a:xfrm rot="10800000">
            <a:off x="727688" y="6240338"/>
            <a:ext cx="176571" cy="121657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3682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"/>
          <p:cNvSpPr/>
          <p:nvPr/>
        </p:nvSpPr>
        <p:spPr>
          <a:xfrm rot="-884877">
            <a:off x="10663059" y="4753112"/>
            <a:ext cx="1217088" cy="1237712"/>
          </a:xfrm>
          <a:custGeom>
            <a:avLst/>
            <a:gdLst/>
            <a:ahLst/>
            <a:cxnLst/>
            <a:rect l="l" t="t" r="r" b="b"/>
            <a:pathLst>
              <a:path w="549996" h="559316" extrusionOk="0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9"/>
          <p:cNvSpPr/>
          <p:nvPr/>
        </p:nvSpPr>
        <p:spPr>
          <a:xfrm>
            <a:off x="856701" y="442364"/>
            <a:ext cx="9257791" cy="1237008"/>
          </a:xfrm>
          <a:custGeom>
            <a:avLst/>
            <a:gdLst/>
            <a:ahLst/>
            <a:cxnLst/>
            <a:rect l="l" t="t" r="r" b="b"/>
            <a:pathLst>
              <a:path w="3290684" h="399035" extrusionOk="0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9"/>
          <p:cNvSpPr/>
          <p:nvPr/>
        </p:nvSpPr>
        <p:spPr>
          <a:xfrm>
            <a:off x="490926" y="562837"/>
            <a:ext cx="11173145" cy="5736772"/>
          </a:xfrm>
          <a:custGeom>
            <a:avLst/>
            <a:gdLst/>
            <a:ahLst/>
            <a:cxnLst/>
            <a:rect l="l" t="t" r="r" b="b"/>
            <a:pathLst>
              <a:path w="3971497" h="2039137" extrusionOk="0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9"/>
          <p:cNvSpPr txBox="1">
            <a:spLocks noGrp="1"/>
          </p:cNvSpPr>
          <p:nvPr>
            <p:ph type="title"/>
          </p:nvPr>
        </p:nvSpPr>
        <p:spPr>
          <a:xfrm>
            <a:off x="1177833" y="911467"/>
            <a:ext cx="8568400" cy="52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9"/>
          <p:cNvSpPr txBox="1">
            <a:spLocks noGrp="1"/>
          </p:cNvSpPr>
          <p:nvPr>
            <p:ph type="sldNum" idx="12"/>
          </p:nvPr>
        </p:nvSpPr>
        <p:spPr>
          <a:xfrm>
            <a:off x="11205833" y="6257835"/>
            <a:ext cx="731600" cy="40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20" name="Google Shape;120;p9"/>
          <p:cNvSpPr/>
          <p:nvPr/>
        </p:nvSpPr>
        <p:spPr>
          <a:xfrm>
            <a:off x="434048" y="1370193"/>
            <a:ext cx="151107" cy="1272065"/>
          </a:xfrm>
          <a:custGeom>
            <a:avLst/>
            <a:gdLst/>
            <a:ahLst/>
            <a:cxnLst/>
            <a:rect l="l" t="t" r="r" b="b"/>
            <a:pathLst>
              <a:path w="53711" h="452156" extrusionOk="0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9"/>
          <p:cNvSpPr/>
          <p:nvPr/>
        </p:nvSpPr>
        <p:spPr>
          <a:xfrm>
            <a:off x="342669" y="1494769"/>
            <a:ext cx="107249" cy="532052"/>
          </a:xfrm>
          <a:custGeom>
            <a:avLst/>
            <a:gdLst/>
            <a:ahLst/>
            <a:cxnLst/>
            <a:rect l="l" t="t" r="r" b="b"/>
            <a:pathLst>
              <a:path w="38122" h="189118" extrusionOk="0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9"/>
          <p:cNvSpPr/>
          <p:nvPr/>
        </p:nvSpPr>
        <p:spPr>
          <a:xfrm>
            <a:off x="3880749" y="503913"/>
            <a:ext cx="1836055" cy="89211"/>
          </a:xfrm>
          <a:custGeom>
            <a:avLst/>
            <a:gdLst/>
            <a:ahLst/>
            <a:cxnLst/>
            <a:rect l="l" t="t" r="r" b="b"/>
            <a:pathLst>
              <a:path w="652626" h="31710" extrusionOk="0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9"/>
          <p:cNvSpPr/>
          <p:nvPr/>
        </p:nvSpPr>
        <p:spPr>
          <a:xfrm>
            <a:off x="5853940" y="548403"/>
            <a:ext cx="351945" cy="41635"/>
          </a:xfrm>
          <a:custGeom>
            <a:avLst/>
            <a:gdLst/>
            <a:ahLst/>
            <a:cxnLst/>
            <a:rect l="l" t="t" r="r" b="b"/>
            <a:pathLst>
              <a:path w="125099" h="14799" extrusionOk="0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9"/>
          <p:cNvSpPr/>
          <p:nvPr/>
        </p:nvSpPr>
        <p:spPr>
          <a:xfrm>
            <a:off x="11162116" y="529829"/>
            <a:ext cx="387165" cy="308299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9"/>
          <p:cNvSpPr/>
          <p:nvPr/>
        </p:nvSpPr>
        <p:spPr>
          <a:xfrm>
            <a:off x="11368405" y="463034"/>
            <a:ext cx="176571" cy="121657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9"/>
          <p:cNvSpPr/>
          <p:nvPr/>
        </p:nvSpPr>
        <p:spPr>
          <a:xfrm>
            <a:off x="326324" y="5459148"/>
            <a:ext cx="995005" cy="1034280"/>
          </a:xfrm>
          <a:custGeom>
            <a:avLst/>
            <a:gdLst/>
            <a:ahLst/>
            <a:cxnLst/>
            <a:rect l="l" t="t" r="r" b="b"/>
            <a:pathLst>
              <a:path w="353675" h="367635" extrusionOk="0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9"/>
          <p:cNvSpPr/>
          <p:nvPr/>
        </p:nvSpPr>
        <p:spPr>
          <a:xfrm>
            <a:off x="11499550" y="2342806"/>
            <a:ext cx="267869" cy="230389"/>
          </a:xfrm>
          <a:custGeom>
            <a:avLst/>
            <a:gdLst/>
            <a:ahLst/>
            <a:cxnLst/>
            <a:rect l="l" t="t" r="r" b="b"/>
            <a:pathLst>
              <a:path w="95214" h="81892" extrusionOk="0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9"/>
          <p:cNvSpPr/>
          <p:nvPr/>
        </p:nvSpPr>
        <p:spPr>
          <a:xfrm>
            <a:off x="6205899" y="6073993"/>
            <a:ext cx="908065" cy="285776"/>
          </a:xfrm>
          <a:custGeom>
            <a:avLst/>
            <a:gdLst/>
            <a:ahLst/>
            <a:cxnLst/>
            <a:rect l="l" t="t" r="r" b="b"/>
            <a:pathLst>
              <a:path w="322772" h="101579" extrusionOk="0">
                <a:moveTo>
                  <a:pt x="308867" y="12831"/>
                </a:moveTo>
                <a:cubicBezTo>
                  <a:pt x="298146" y="35457"/>
                  <a:pt x="274994" y="116227"/>
                  <a:pt x="241691" y="74877"/>
                </a:cubicBezTo>
                <a:cubicBezTo>
                  <a:pt x="226606" y="51615"/>
                  <a:pt x="229566" y="5595"/>
                  <a:pt x="194224" y="334"/>
                </a:cubicBezTo>
                <a:cubicBezTo>
                  <a:pt x="178877" y="-1990"/>
                  <a:pt x="165349" y="8161"/>
                  <a:pt x="157325" y="20460"/>
                </a:cubicBezTo>
                <a:cubicBezTo>
                  <a:pt x="146363" y="37211"/>
                  <a:pt x="147130" y="60538"/>
                  <a:pt x="133361" y="75425"/>
                </a:cubicBezTo>
                <a:cubicBezTo>
                  <a:pt x="125907" y="83493"/>
                  <a:pt x="113761" y="87221"/>
                  <a:pt x="105692" y="77925"/>
                </a:cubicBezTo>
                <a:cubicBezTo>
                  <a:pt x="91836" y="58697"/>
                  <a:pt x="101308" y="30480"/>
                  <a:pt x="85040" y="12019"/>
                </a:cubicBezTo>
                <a:cubicBezTo>
                  <a:pt x="56538" y="-22380"/>
                  <a:pt x="11110" y="29318"/>
                  <a:pt x="630" y="55386"/>
                </a:cubicBezTo>
                <a:cubicBezTo>
                  <a:pt x="-3009" y="64441"/>
                  <a:pt x="10145" y="70339"/>
                  <a:pt x="13785" y="61415"/>
                </a:cubicBezTo>
                <a:cubicBezTo>
                  <a:pt x="27992" y="24319"/>
                  <a:pt x="78221" y="-12668"/>
                  <a:pt x="82496" y="51571"/>
                </a:cubicBezTo>
                <a:cubicBezTo>
                  <a:pt x="84097" y="65734"/>
                  <a:pt x="86640" y="82003"/>
                  <a:pt x="98129" y="91803"/>
                </a:cubicBezTo>
                <a:cubicBezTo>
                  <a:pt x="110954" y="102765"/>
                  <a:pt x="128560" y="98863"/>
                  <a:pt x="140355" y="88558"/>
                </a:cubicBezTo>
                <a:cubicBezTo>
                  <a:pt x="155703" y="75184"/>
                  <a:pt x="157632" y="55079"/>
                  <a:pt x="164867" y="37255"/>
                </a:cubicBezTo>
                <a:cubicBezTo>
                  <a:pt x="172102" y="19430"/>
                  <a:pt x="191308" y="5464"/>
                  <a:pt x="205690" y="25086"/>
                </a:cubicBezTo>
                <a:cubicBezTo>
                  <a:pt x="222397" y="47844"/>
                  <a:pt x="217508" y="92066"/>
                  <a:pt x="250965" y="100880"/>
                </a:cubicBezTo>
                <a:cubicBezTo>
                  <a:pt x="294375" y="108729"/>
                  <a:pt x="307464" y="48633"/>
                  <a:pt x="322022" y="18904"/>
                </a:cubicBezTo>
                <a:cubicBezTo>
                  <a:pt x="326034" y="9915"/>
                  <a:pt x="312836" y="4039"/>
                  <a:pt x="308867" y="1283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5892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0"/>
          <p:cNvSpPr/>
          <p:nvPr/>
        </p:nvSpPr>
        <p:spPr>
          <a:xfrm rot="-884877">
            <a:off x="10663059" y="4753112"/>
            <a:ext cx="1217088" cy="1237712"/>
          </a:xfrm>
          <a:custGeom>
            <a:avLst/>
            <a:gdLst/>
            <a:ahLst/>
            <a:cxnLst/>
            <a:rect l="l" t="t" r="r" b="b"/>
            <a:pathLst>
              <a:path w="549996" h="559316" extrusionOk="0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0"/>
          <p:cNvSpPr/>
          <p:nvPr/>
        </p:nvSpPr>
        <p:spPr>
          <a:xfrm>
            <a:off x="856700" y="5622168"/>
            <a:ext cx="7853765" cy="750185"/>
          </a:xfrm>
          <a:custGeom>
            <a:avLst/>
            <a:gdLst/>
            <a:ahLst/>
            <a:cxnLst/>
            <a:rect l="l" t="t" r="r" b="b"/>
            <a:pathLst>
              <a:path w="3290684" h="399035" extrusionOk="0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0"/>
          <p:cNvSpPr/>
          <p:nvPr/>
        </p:nvSpPr>
        <p:spPr>
          <a:xfrm>
            <a:off x="490926" y="562837"/>
            <a:ext cx="11173145" cy="5736772"/>
          </a:xfrm>
          <a:custGeom>
            <a:avLst/>
            <a:gdLst/>
            <a:ahLst/>
            <a:cxnLst/>
            <a:rect l="l" t="t" r="r" b="b"/>
            <a:pathLst>
              <a:path w="3971497" h="2039137" extrusionOk="0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0"/>
          <p:cNvSpPr txBox="1">
            <a:spLocks noGrp="1"/>
          </p:cNvSpPr>
          <p:nvPr>
            <p:ph type="body" idx="1"/>
          </p:nvPr>
        </p:nvSpPr>
        <p:spPr>
          <a:xfrm>
            <a:off x="1097435" y="5682411"/>
            <a:ext cx="7363600" cy="52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9585" lvl="0" indent="-304792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</a:lstStyle>
          <a:p>
            <a:endParaRPr/>
          </a:p>
        </p:txBody>
      </p:sp>
      <p:sp>
        <p:nvSpPr>
          <p:cNvPr id="134" name="Google Shape;134;p10"/>
          <p:cNvSpPr txBox="1">
            <a:spLocks noGrp="1"/>
          </p:cNvSpPr>
          <p:nvPr>
            <p:ph type="sldNum" idx="12"/>
          </p:nvPr>
        </p:nvSpPr>
        <p:spPr>
          <a:xfrm>
            <a:off x="11205833" y="6257835"/>
            <a:ext cx="731600" cy="40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35" name="Google Shape;135;p10"/>
          <p:cNvSpPr/>
          <p:nvPr/>
        </p:nvSpPr>
        <p:spPr>
          <a:xfrm rot="5400000">
            <a:off x="416224" y="406148"/>
            <a:ext cx="995005" cy="1034280"/>
          </a:xfrm>
          <a:custGeom>
            <a:avLst/>
            <a:gdLst/>
            <a:ahLst/>
            <a:cxnLst/>
            <a:rect l="l" t="t" r="r" b="b"/>
            <a:pathLst>
              <a:path w="353675" h="367635" extrusionOk="0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0"/>
          <p:cNvSpPr/>
          <p:nvPr/>
        </p:nvSpPr>
        <p:spPr>
          <a:xfrm rot="-9525180">
            <a:off x="337132" y="5811193"/>
            <a:ext cx="387347" cy="308444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0"/>
          <p:cNvSpPr/>
          <p:nvPr/>
        </p:nvSpPr>
        <p:spPr>
          <a:xfrm rot="-9525180">
            <a:off x="290359" y="6017223"/>
            <a:ext cx="176653" cy="121715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0"/>
          <p:cNvSpPr/>
          <p:nvPr/>
        </p:nvSpPr>
        <p:spPr>
          <a:xfrm rot="-167066">
            <a:off x="6578987" y="484853"/>
            <a:ext cx="1184192" cy="81985"/>
          </a:xfrm>
          <a:custGeom>
            <a:avLst/>
            <a:gdLst/>
            <a:ahLst/>
            <a:cxnLst/>
            <a:rect l="l" t="t" r="r" b="b"/>
            <a:pathLst>
              <a:path w="420923" h="29142" extrusionOk="0">
                <a:moveTo>
                  <a:pt x="413489" y="13189"/>
                </a:moveTo>
                <a:cubicBezTo>
                  <a:pt x="278455" y="16526"/>
                  <a:pt x="143334" y="12132"/>
                  <a:pt x="8805" y="34"/>
                </a:cubicBezTo>
                <a:cubicBezTo>
                  <a:pt x="-293" y="-799"/>
                  <a:pt x="-3933" y="13847"/>
                  <a:pt x="5670" y="14702"/>
                </a:cubicBezTo>
                <a:cubicBezTo>
                  <a:pt x="141449" y="26940"/>
                  <a:pt x="277798" y="31404"/>
                  <a:pt x="414081" y="28076"/>
                </a:cubicBezTo>
                <a:cubicBezTo>
                  <a:pt x="423377" y="27769"/>
                  <a:pt x="423223" y="12970"/>
                  <a:pt x="413489" y="131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0"/>
          <p:cNvSpPr/>
          <p:nvPr/>
        </p:nvSpPr>
        <p:spPr>
          <a:xfrm rot="-167066">
            <a:off x="7835157" y="490943"/>
            <a:ext cx="115852" cy="41572"/>
          </a:xfrm>
          <a:custGeom>
            <a:avLst/>
            <a:gdLst/>
            <a:ahLst/>
            <a:cxnLst/>
            <a:rect l="l" t="t" r="r" b="b"/>
            <a:pathLst>
              <a:path w="41180" h="14777" extrusionOk="0">
                <a:moveTo>
                  <a:pt x="33693" y="0"/>
                </a:moveTo>
                <a:lnTo>
                  <a:pt x="6835" y="0"/>
                </a:lnTo>
                <a:cubicBezTo>
                  <a:pt x="-2461" y="0"/>
                  <a:pt x="-2286" y="14777"/>
                  <a:pt x="7427" y="14777"/>
                </a:cubicBezTo>
                <a:lnTo>
                  <a:pt x="34307" y="14777"/>
                </a:lnTo>
                <a:cubicBezTo>
                  <a:pt x="43669" y="14777"/>
                  <a:pt x="43471" y="0"/>
                  <a:pt x="3369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0"/>
          <p:cNvSpPr/>
          <p:nvPr/>
        </p:nvSpPr>
        <p:spPr>
          <a:xfrm rot="-167066">
            <a:off x="8061517" y="472613"/>
            <a:ext cx="399635" cy="54241"/>
          </a:xfrm>
          <a:custGeom>
            <a:avLst/>
            <a:gdLst/>
            <a:ahLst/>
            <a:cxnLst/>
            <a:rect l="l" t="t" r="r" b="b"/>
            <a:pathLst>
              <a:path w="142051" h="19280" extrusionOk="0">
                <a:moveTo>
                  <a:pt x="136384" y="4500"/>
                </a:moveTo>
                <a:lnTo>
                  <a:pt x="8783" y="5"/>
                </a:lnTo>
                <a:cubicBezTo>
                  <a:pt x="-272" y="-323"/>
                  <a:pt x="-3933" y="14344"/>
                  <a:pt x="5648" y="14695"/>
                </a:cubicBezTo>
                <a:lnTo>
                  <a:pt x="133227" y="19277"/>
                </a:lnTo>
                <a:cubicBezTo>
                  <a:pt x="142282" y="19518"/>
                  <a:pt x="146031" y="4851"/>
                  <a:pt x="136384" y="45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0"/>
          <p:cNvSpPr/>
          <p:nvPr/>
        </p:nvSpPr>
        <p:spPr>
          <a:xfrm rot="5400000">
            <a:off x="11040351" y="3327685"/>
            <a:ext cx="1134187" cy="206636"/>
          </a:xfrm>
          <a:custGeom>
            <a:avLst/>
            <a:gdLst/>
            <a:ahLst/>
            <a:cxnLst/>
            <a:rect l="l" t="t" r="r" b="b"/>
            <a:pathLst>
              <a:path w="403625" h="73536" extrusionOk="0">
                <a:moveTo>
                  <a:pt x="402034" y="57995"/>
                </a:moveTo>
                <a:cubicBezTo>
                  <a:pt x="349920" y="-4643"/>
                  <a:pt x="347223" y="-12273"/>
                  <a:pt x="293815" y="54948"/>
                </a:cubicBezTo>
                <a:cubicBezTo>
                  <a:pt x="244682" y="-17404"/>
                  <a:pt x="251829" y="2986"/>
                  <a:pt x="191361" y="49225"/>
                </a:cubicBezTo>
                <a:cubicBezTo>
                  <a:pt x="145320" y="-15189"/>
                  <a:pt x="150911" y="-15343"/>
                  <a:pt x="96669" y="42648"/>
                </a:cubicBezTo>
                <a:cubicBezTo>
                  <a:pt x="86321" y="25893"/>
                  <a:pt x="71785" y="12113"/>
                  <a:pt x="54508" y="2657"/>
                </a:cubicBezTo>
                <a:cubicBezTo>
                  <a:pt x="43897" y="-1442"/>
                  <a:pt x="13290" y="41442"/>
                  <a:pt x="2152" y="49554"/>
                </a:cubicBezTo>
                <a:cubicBezTo>
                  <a:pt x="-4644" y="56548"/>
                  <a:pt x="6230" y="65932"/>
                  <a:pt x="12983" y="58982"/>
                </a:cubicBezTo>
                <a:lnTo>
                  <a:pt x="52009" y="18838"/>
                </a:lnTo>
                <a:cubicBezTo>
                  <a:pt x="82462" y="34426"/>
                  <a:pt x="86825" y="72531"/>
                  <a:pt x="100243" y="59552"/>
                </a:cubicBezTo>
                <a:lnTo>
                  <a:pt x="120852" y="38307"/>
                </a:lnTo>
                <a:cubicBezTo>
                  <a:pt x="130455" y="27871"/>
                  <a:pt x="145298" y="3447"/>
                  <a:pt x="155800" y="26621"/>
                </a:cubicBezTo>
                <a:cubicBezTo>
                  <a:pt x="197105" y="84085"/>
                  <a:pt x="181473" y="72663"/>
                  <a:pt x="233785" y="33330"/>
                </a:cubicBezTo>
                <a:cubicBezTo>
                  <a:pt x="249659" y="14036"/>
                  <a:pt x="257223" y="29405"/>
                  <a:pt x="267264" y="44731"/>
                </a:cubicBezTo>
                <a:lnTo>
                  <a:pt x="286843" y="71040"/>
                </a:lnTo>
                <a:cubicBezTo>
                  <a:pt x="300195" y="86058"/>
                  <a:pt x="326855" y="28594"/>
                  <a:pt x="341106" y="23990"/>
                </a:cubicBezTo>
                <a:cubicBezTo>
                  <a:pt x="357462" y="17522"/>
                  <a:pt x="377238" y="56614"/>
                  <a:pt x="389493" y="66611"/>
                </a:cubicBezTo>
                <a:cubicBezTo>
                  <a:pt x="395632" y="73671"/>
                  <a:pt x="408020" y="64945"/>
                  <a:pt x="402034" y="579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733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Light" type="blank">
  <p:cSld name="Blank - Ligh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"/>
          <p:cNvSpPr txBox="1">
            <a:spLocks noGrp="1"/>
          </p:cNvSpPr>
          <p:nvPr>
            <p:ph type="sldNum" idx="12"/>
          </p:nvPr>
        </p:nvSpPr>
        <p:spPr>
          <a:xfrm>
            <a:off x="11205833" y="6257835"/>
            <a:ext cx="731600" cy="40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44" name="Google Shape;144;p11"/>
          <p:cNvSpPr/>
          <p:nvPr/>
        </p:nvSpPr>
        <p:spPr>
          <a:xfrm>
            <a:off x="490926" y="562837"/>
            <a:ext cx="11173145" cy="5736772"/>
          </a:xfrm>
          <a:custGeom>
            <a:avLst/>
            <a:gdLst/>
            <a:ahLst/>
            <a:cxnLst/>
            <a:rect l="l" t="t" r="r" b="b"/>
            <a:pathLst>
              <a:path w="3971497" h="2039137" extrusionOk="0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1"/>
          <p:cNvSpPr/>
          <p:nvPr/>
        </p:nvSpPr>
        <p:spPr>
          <a:xfrm rot="-5673298">
            <a:off x="3165457" y="5744019"/>
            <a:ext cx="151047" cy="1271560"/>
          </a:xfrm>
          <a:custGeom>
            <a:avLst/>
            <a:gdLst/>
            <a:ahLst/>
            <a:cxnLst/>
            <a:rect l="l" t="t" r="r" b="b"/>
            <a:pathLst>
              <a:path w="53711" h="452156" extrusionOk="0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1"/>
          <p:cNvSpPr/>
          <p:nvPr/>
        </p:nvSpPr>
        <p:spPr>
          <a:xfrm rot="-5673298">
            <a:off x="2951902" y="6246239"/>
            <a:ext cx="107207" cy="531840"/>
          </a:xfrm>
          <a:custGeom>
            <a:avLst/>
            <a:gdLst/>
            <a:ahLst/>
            <a:cxnLst/>
            <a:rect l="l" t="t" r="r" b="b"/>
            <a:pathLst>
              <a:path w="38122" h="189118" extrusionOk="0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1"/>
          <p:cNvSpPr/>
          <p:nvPr/>
        </p:nvSpPr>
        <p:spPr>
          <a:xfrm>
            <a:off x="7453534" y="398834"/>
            <a:ext cx="720335" cy="352399"/>
          </a:xfrm>
          <a:custGeom>
            <a:avLst/>
            <a:gdLst/>
            <a:ahLst/>
            <a:cxnLst/>
            <a:rect l="l" t="t" r="r" b="b"/>
            <a:pathLst>
              <a:path w="256043" h="125260" extrusionOk="0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1"/>
          <p:cNvSpPr/>
          <p:nvPr/>
        </p:nvSpPr>
        <p:spPr>
          <a:xfrm>
            <a:off x="11162116" y="529829"/>
            <a:ext cx="387165" cy="308299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1"/>
          <p:cNvSpPr/>
          <p:nvPr/>
        </p:nvSpPr>
        <p:spPr>
          <a:xfrm>
            <a:off x="11368405" y="463034"/>
            <a:ext cx="176571" cy="121657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1"/>
          <p:cNvSpPr/>
          <p:nvPr/>
        </p:nvSpPr>
        <p:spPr>
          <a:xfrm>
            <a:off x="441550" y="2665959"/>
            <a:ext cx="282121" cy="357283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1"/>
          <p:cNvSpPr/>
          <p:nvPr/>
        </p:nvSpPr>
        <p:spPr>
          <a:xfrm>
            <a:off x="11419718" y="4779372"/>
            <a:ext cx="267869" cy="230389"/>
          </a:xfrm>
          <a:custGeom>
            <a:avLst/>
            <a:gdLst/>
            <a:ahLst/>
            <a:cxnLst/>
            <a:rect l="l" t="t" r="r" b="b"/>
            <a:pathLst>
              <a:path w="95214" h="81892" extrusionOk="0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1"/>
          <p:cNvSpPr/>
          <p:nvPr/>
        </p:nvSpPr>
        <p:spPr>
          <a:xfrm rot="5069525">
            <a:off x="10470846" y="4989089"/>
            <a:ext cx="1085543" cy="1363137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1"/>
          <p:cNvSpPr/>
          <p:nvPr/>
        </p:nvSpPr>
        <p:spPr>
          <a:xfrm rot="5400000">
            <a:off x="407224" y="406148"/>
            <a:ext cx="995005" cy="1034280"/>
          </a:xfrm>
          <a:custGeom>
            <a:avLst/>
            <a:gdLst/>
            <a:ahLst/>
            <a:cxnLst/>
            <a:rect l="l" t="t" r="r" b="b"/>
            <a:pathLst>
              <a:path w="353675" h="367635" extrusionOk="0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031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Dark">
  <p:cSld name="Blank - Dark">
    <p:bg>
      <p:bgPr>
        <a:solidFill>
          <a:schemeClr val="dk1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"/>
          <p:cNvSpPr txBox="1">
            <a:spLocks noGrp="1"/>
          </p:cNvSpPr>
          <p:nvPr>
            <p:ph type="sldNum" idx="12"/>
          </p:nvPr>
        </p:nvSpPr>
        <p:spPr>
          <a:xfrm>
            <a:off x="11205833" y="6257835"/>
            <a:ext cx="731600" cy="40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2"/>
                </a:solidFill>
              </a:defRPr>
            </a:lvl1pPr>
            <a:lvl2pPr lvl="1" rtl="0">
              <a:buNone/>
              <a:defRPr>
                <a:solidFill>
                  <a:schemeClr val="lt2"/>
                </a:solidFill>
              </a:defRPr>
            </a:lvl2pPr>
            <a:lvl3pPr lvl="2" rtl="0">
              <a:buNone/>
              <a:defRPr>
                <a:solidFill>
                  <a:schemeClr val="lt2"/>
                </a:solidFill>
              </a:defRPr>
            </a:lvl3pPr>
            <a:lvl4pPr lvl="3" rtl="0">
              <a:buNone/>
              <a:defRPr>
                <a:solidFill>
                  <a:schemeClr val="lt2"/>
                </a:solidFill>
              </a:defRPr>
            </a:lvl4pPr>
            <a:lvl5pPr lvl="4" rtl="0">
              <a:buNone/>
              <a:defRPr>
                <a:solidFill>
                  <a:schemeClr val="lt2"/>
                </a:solidFill>
              </a:defRPr>
            </a:lvl5pPr>
            <a:lvl6pPr lvl="5" rtl="0">
              <a:buNone/>
              <a:defRPr>
                <a:solidFill>
                  <a:schemeClr val="lt2"/>
                </a:solidFill>
              </a:defRPr>
            </a:lvl6pPr>
            <a:lvl7pPr lvl="6" rtl="0">
              <a:buNone/>
              <a:defRPr>
                <a:solidFill>
                  <a:schemeClr val="lt2"/>
                </a:solidFill>
              </a:defRPr>
            </a:lvl7pPr>
            <a:lvl8pPr lvl="7" rtl="0">
              <a:buNone/>
              <a:defRPr>
                <a:solidFill>
                  <a:schemeClr val="lt2"/>
                </a:solidFill>
              </a:defRPr>
            </a:lvl8pPr>
            <a:lvl9pPr lvl="8" rtl="0">
              <a:buNone/>
              <a:defRPr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56" name="Google Shape;156;p12"/>
          <p:cNvSpPr/>
          <p:nvPr/>
        </p:nvSpPr>
        <p:spPr>
          <a:xfrm>
            <a:off x="490926" y="562837"/>
            <a:ext cx="11173145" cy="5736772"/>
          </a:xfrm>
          <a:custGeom>
            <a:avLst/>
            <a:gdLst/>
            <a:ahLst/>
            <a:cxnLst/>
            <a:rect l="l" t="t" r="r" b="b"/>
            <a:pathLst>
              <a:path w="3971497" h="2039137" extrusionOk="0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2"/>
          <p:cNvSpPr/>
          <p:nvPr/>
        </p:nvSpPr>
        <p:spPr>
          <a:xfrm rot="-5673298">
            <a:off x="3165457" y="5744019"/>
            <a:ext cx="151047" cy="1271560"/>
          </a:xfrm>
          <a:custGeom>
            <a:avLst/>
            <a:gdLst/>
            <a:ahLst/>
            <a:cxnLst/>
            <a:rect l="l" t="t" r="r" b="b"/>
            <a:pathLst>
              <a:path w="53711" h="452156" extrusionOk="0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2"/>
          <p:cNvSpPr/>
          <p:nvPr/>
        </p:nvSpPr>
        <p:spPr>
          <a:xfrm rot="-5673298">
            <a:off x="2951902" y="6246239"/>
            <a:ext cx="107207" cy="531840"/>
          </a:xfrm>
          <a:custGeom>
            <a:avLst/>
            <a:gdLst/>
            <a:ahLst/>
            <a:cxnLst/>
            <a:rect l="l" t="t" r="r" b="b"/>
            <a:pathLst>
              <a:path w="38122" h="189118" extrusionOk="0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2"/>
          <p:cNvSpPr/>
          <p:nvPr/>
        </p:nvSpPr>
        <p:spPr>
          <a:xfrm>
            <a:off x="7453534" y="398834"/>
            <a:ext cx="720335" cy="352399"/>
          </a:xfrm>
          <a:custGeom>
            <a:avLst/>
            <a:gdLst/>
            <a:ahLst/>
            <a:cxnLst/>
            <a:rect l="l" t="t" r="r" b="b"/>
            <a:pathLst>
              <a:path w="256043" h="125260" extrusionOk="0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2"/>
          <p:cNvSpPr/>
          <p:nvPr/>
        </p:nvSpPr>
        <p:spPr>
          <a:xfrm>
            <a:off x="11162116" y="529829"/>
            <a:ext cx="387165" cy="308299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2"/>
          <p:cNvSpPr/>
          <p:nvPr/>
        </p:nvSpPr>
        <p:spPr>
          <a:xfrm>
            <a:off x="11368405" y="463034"/>
            <a:ext cx="176571" cy="121657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2"/>
          <p:cNvSpPr/>
          <p:nvPr/>
        </p:nvSpPr>
        <p:spPr>
          <a:xfrm>
            <a:off x="441550" y="2665959"/>
            <a:ext cx="282121" cy="357283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2"/>
          <p:cNvSpPr/>
          <p:nvPr/>
        </p:nvSpPr>
        <p:spPr>
          <a:xfrm>
            <a:off x="11419718" y="4779372"/>
            <a:ext cx="267869" cy="230389"/>
          </a:xfrm>
          <a:custGeom>
            <a:avLst/>
            <a:gdLst/>
            <a:ahLst/>
            <a:cxnLst/>
            <a:rect l="l" t="t" r="r" b="b"/>
            <a:pathLst>
              <a:path w="95214" h="81892" extrusionOk="0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2"/>
          <p:cNvSpPr/>
          <p:nvPr/>
        </p:nvSpPr>
        <p:spPr>
          <a:xfrm rot="5069525">
            <a:off x="10470846" y="4989089"/>
            <a:ext cx="1085543" cy="1363137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2"/>
          <p:cNvSpPr/>
          <p:nvPr/>
        </p:nvSpPr>
        <p:spPr>
          <a:xfrm rot="5400000">
            <a:off x="407224" y="406148"/>
            <a:ext cx="995005" cy="1034280"/>
          </a:xfrm>
          <a:custGeom>
            <a:avLst/>
            <a:gdLst/>
            <a:ahLst/>
            <a:cxnLst/>
            <a:rect l="l" t="t" r="r" b="b"/>
            <a:pathLst>
              <a:path w="353675" h="367635" extrusionOk="0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988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Half">
  <p:cSld name="Blank - Half">
    <p:bg>
      <p:bgPr>
        <a:solidFill>
          <a:schemeClr val="lt1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/>
          <p:nvPr/>
        </p:nvSpPr>
        <p:spPr>
          <a:xfrm rot="-1760302">
            <a:off x="6117867" y="849515"/>
            <a:ext cx="5608848" cy="5482596"/>
          </a:xfrm>
          <a:custGeom>
            <a:avLst/>
            <a:gdLst/>
            <a:ahLst/>
            <a:cxnLst/>
            <a:rect l="l" t="t" r="r" b="b"/>
            <a:pathLst>
              <a:path w="549996" h="559316" extrusionOk="0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sldNum" idx="12"/>
          </p:nvPr>
        </p:nvSpPr>
        <p:spPr>
          <a:xfrm>
            <a:off x="11205833" y="6257835"/>
            <a:ext cx="731600" cy="40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grpSp>
        <p:nvGrpSpPr>
          <p:cNvPr id="169" name="Google Shape;169;p13"/>
          <p:cNvGrpSpPr/>
          <p:nvPr/>
        </p:nvGrpSpPr>
        <p:grpSpPr>
          <a:xfrm>
            <a:off x="5836383" y="575418"/>
            <a:ext cx="5814403" cy="5707165"/>
            <a:chOff x="576654" y="555403"/>
            <a:chExt cx="3865959" cy="3794658"/>
          </a:xfrm>
        </p:grpSpPr>
        <p:sp>
          <p:nvSpPr>
            <p:cNvPr id="170" name="Google Shape;170;p13"/>
            <p:cNvSpPr/>
            <p:nvPr/>
          </p:nvSpPr>
          <p:spPr>
            <a:xfrm>
              <a:off x="619289" y="555403"/>
              <a:ext cx="3823324" cy="3794658"/>
            </a:xfrm>
            <a:custGeom>
              <a:avLst/>
              <a:gdLst/>
              <a:ahLst/>
              <a:cxnLst/>
              <a:rect l="l" t="t" r="r" b="b"/>
              <a:pathLst>
                <a:path w="1812002" h="1798416" extrusionOk="0">
                  <a:moveTo>
                    <a:pt x="1803580" y="754533"/>
                  </a:moveTo>
                  <a:cubicBezTo>
                    <a:pt x="1755126" y="365965"/>
                    <a:pt x="1420404" y="43389"/>
                    <a:pt x="1031243" y="5415"/>
                  </a:cubicBezTo>
                  <a:cubicBezTo>
                    <a:pt x="982060" y="-66"/>
                    <a:pt x="932504" y="-1381"/>
                    <a:pt x="883099" y="1447"/>
                  </a:cubicBezTo>
                  <a:cubicBezTo>
                    <a:pt x="873803" y="1973"/>
                    <a:pt x="873957" y="16794"/>
                    <a:pt x="883691" y="16246"/>
                  </a:cubicBezTo>
                  <a:cubicBezTo>
                    <a:pt x="1757494" y="-18263"/>
                    <a:pt x="2121442" y="1058868"/>
                    <a:pt x="1445508" y="1590605"/>
                  </a:cubicBezTo>
                  <a:cubicBezTo>
                    <a:pt x="1154174" y="1812547"/>
                    <a:pt x="730088" y="1849314"/>
                    <a:pt x="411765" y="1663262"/>
                  </a:cubicBezTo>
                  <a:cubicBezTo>
                    <a:pt x="67769" y="1470874"/>
                    <a:pt x="-50821" y="1022824"/>
                    <a:pt x="50843" y="658548"/>
                  </a:cubicBezTo>
                  <a:cubicBezTo>
                    <a:pt x="145996" y="257328"/>
                    <a:pt x="571617" y="-46393"/>
                    <a:pt x="981233" y="77876"/>
                  </a:cubicBezTo>
                  <a:cubicBezTo>
                    <a:pt x="990003" y="80529"/>
                    <a:pt x="993533" y="65949"/>
                    <a:pt x="984391" y="63186"/>
                  </a:cubicBezTo>
                  <a:cubicBezTo>
                    <a:pt x="621232" y="-46436"/>
                    <a:pt x="223477" y="180680"/>
                    <a:pt x="83292" y="523010"/>
                  </a:cubicBezTo>
                  <a:cubicBezTo>
                    <a:pt x="-163184" y="1097697"/>
                    <a:pt x="154152" y="1768368"/>
                    <a:pt x="813533" y="1796542"/>
                  </a:cubicBezTo>
                  <a:cubicBezTo>
                    <a:pt x="1393503" y="1832827"/>
                    <a:pt x="1882662" y="1337310"/>
                    <a:pt x="1803580" y="7545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13"/>
            <p:cNvSpPr/>
            <p:nvPr/>
          </p:nvSpPr>
          <p:spPr>
            <a:xfrm>
              <a:off x="576654" y="3067330"/>
              <a:ext cx="620488" cy="986037"/>
            </a:xfrm>
            <a:custGeom>
              <a:avLst/>
              <a:gdLst/>
              <a:ahLst/>
              <a:cxnLst/>
              <a:rect l="l" t="t" r="r" b="b"/>
              <a:pathLst>
                <a:path w="294070" h="467316" extrusionOk="0">
                  <a:moveTo>
                    <a:pt x="291610" y="454155"/>
                  </a:moveTo>
                  <a:cubicBezTo>
                    <a:pt x="153814" y="339512"/>
                    <a:pt x="54825" y="179550"/>
                    <a:pt x="14308" y="4834"/>
                  </a:cubicBezTo>
                  <a:cubicBezTo>
                    <a:pt x="12116" y="-4528"/>
                    <a:pt x="-1872" y="1084"/>
                    <a:pt x="211" y="10007"/>
                  </a:cubicBezTo>
                  <a:cubicBezTo>
                    <a:pt x="42374" y="188276"/>
                    <a:pt x="141091" y="348128"/>
                    <a:pt x="281612" y="465666"/>
                  </a:cubicBezTo>
                  <a:cubicBezTo>
                    <a:pt x="288760" y="471585"/>
                    <a:pt x="298757" y="460141"/>
                    <a:pt x="291610" y="4541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625052" y="3542878"/>
              <a:ext cx="246686" cy="335935"/>
            </a:xfrm>
            <a:custGeom>
              <a:avLst/>
              <a:gdLst/>
              <a:ahLst/>
              <a:cxnLst/>
              <a:rect l="l" t="t" r="r" b="b"/>
              <a:pathLst>
                <a:path w="116913" h="159211" extrusionOk="0">
                  <a:moveTo>
                    <a:pt x="114759" y="145770"/>
                  </a:moveTo>
                  <a:cubicBezTo>
                    <a:pt x="73155" y="104376"/>
                    <a:pt x="38848" y="56252"/>
                    <a:pt x="13292" y="3435"/>
                  </a:cubicBezTo>
                  <a:cubicBezTo>
                    <a:pt x="9193" y="-5027"/>
                    <a:pt x="-3195" y="3808"/>
                    <a:pt x="774" y="12030"/>
                  </a:cubicBezTo>
                  <a:cubicBezTo>
                    <a:pt x="27012" y="65964"/>
                    <a:pt x="62178" y="115053"/>
                    <a:pt x="104784" y="157258"/>
                  </a:cubicBezTo>
                  <a:cubicBezTo>
                    <a:pt x="111361" y="163814"/>
                    <a:pt x="121337" y="152303"/>
                    <a:pt x="114759" y="1457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3508732" y="703042"/>
              <a:ext cx="736985" cy="678722"/>
            </a:xfrm>
            <a:custGeom>
              <a:avLst/>
              <a:gdLst/>
              <a:ahLst/>
              <a:cxnLst/>
              <a:rect l="l" t="t" r="r" b="b"/>
              <a:pathLst>
                <a:path w="349282" h="321669" extrusionOk="0">
                  <a:moveTo>
                    <a:pt x="348469" y="309928"/>
                  </a:moveTo>
                  <a:cubicBezTo>
                    <a:pt x="278003" y="170664"/>
                    <a:pt x="156037" y="58585"/>
                    <a:pt x="11050" y="551"/>
                  </a:cubicBezTo>
                  <a:cubicBezTo>
                    <a:pt x="2543" y="-2847"/>
                    <a:pt x="-4823" y="10439"/>
                    <a:pt x="3968" y="13969"/>
                  </a:cubicBezTo>
                  <a:cubicBezTo>
                    <a:pt x="146478" y="70973"/>
                    <a:pt x="266844" y="180859"/>
                    <a:pt x="335709" y="318194"/>
                  </a:cubicBezTo>
                  <a:cubicBezTo>
                    <a:pt x="339918" y="326613"/>
                    <a:pt x="352591" y="318107"/>
                    <a:pt x="348469" y="3099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13"/>
            <p:cNvSpPr/>
            <p:nvPr/>
          </p:nvSpPr>
          <p:spPr>
            <a:xfrm>
              <a:off x="4237875" y="1405342"/>
              <a:ext cx="51220" cy="74504"/>
            </a:xfrm>
            <a:custGeom>
              <a:avLst/>
              <a:gdLst/>
              <a:ahLst/>
              <a:cxnLst/>
              <a:rect l="l" t="t" r="r" b="b"/>
              <a:pathLst>
                <a:path w="24275" h="35310" extrusionOk="0">
                  <a:moveTo>
                    <a:pt x="23295" y="23713"/>
                  </a:moveTo>
                  <a:lnTo>
                    <a:pt x="13692" y="3323"/>
                  </a:lnTo>
                  <a:cubicBezTo>
                    <a:pt x="8452" y="-4658"/>
                    <a:pt x="-3475" y="3191"/>
                    <a:pt x="975" y="11588"/>
                  </a:cubicBezTo>
                  <a:cubicBezTo>
                    <a:pt x="4176" y="18384"/>
                    <a:pt x="7371" y="25181"/>
                    <a:pt x="10556" y="31978"/>
                  </a:cubicBezTo>
                  <a:cubicBezTo>
                    <a:pt x="15906" y="39980"/>
                    <a:pt x="27745" y="32109"/>
                    <a:pt x="23295" y="237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" name="Google Shape;175;p13"/>
          <p:cNvSpPr/>
          <p:nvPr/>
        </p:nvSpPr>
        <p:spPr>
          <a:xfrm rot="2700000">
            <a:off x="6626279" y="1272902"/>
            <a:ext cx="267959" cy="230468"/>
          </a:xfrm>
          <a:custGeom>
            <a:avLst/>
            <a:gdLst/>
            <a:ahLst/>
            <a:cxnLst/>
            <a:rect l="l" t="t" r="r" b="b"/>
            <a:pathLst>
              <a:path w="95214" h="81892" extrusionOk="0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3"/>
          <p:cNvSpPr/>
          <p:nvPr/>
        </p:nvSpPr>
        <p:spPr>
          <a:xfrm rot="8434612">
            <a:off x="10414313" y="5279020"/>
            <a:ext cx="720367" cy="352413"/>
          </a:xfrm>
          <a:custGeom>
            <a:avLst/>
            <a:gdLst/>
            <a:ahLst/>
            <a:cxnLst/>
            <a:rect l="l" t="t" r="r" b="b"/>
            <a:pathLst>
              <a:path w="256043" h="125260" extrusionOk="0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5517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77833" y="911467"/>
            <a:ext cx="8568400" cy="5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84233" y="2008467"/>
            <a:ext cx="8568400" cy="3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unito"/>
              <a:buChar char="✗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683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unito"/>
              <a:buChar char="✗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683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■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683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●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683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○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683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■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683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●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683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○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68300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Nunito"/>
              <a:buChar char="■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05833" y="6257835"/>
            <a:ext cx="731600" cy="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20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 rtl="0">
              <a:buNone/>
              <a:defRPr sz="20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 rtl="0">
              <a:buNone/>
              <a:defRPr sz="20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 rtl="0">
              <a:buNone/>
              <a:defRPr sz="20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 rtl="0">
              <a:buNone/>
              <a:defRPr sz="20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 rtl="0">
              <a:buNone/>
              <a:defRPr sz="20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 rtl="0">
              <a:buNone/>
              <a:defRPr sz="20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 rtl="0">
              <a:buNone/>
              <a:defRPr sz="20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 rtl="0">
              <a:buNone/>
              <a:defRPr sz="20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4656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opinion.cw.com.tw/feature/topic/sdgs13" TargetMode="External"/><Relationship Id="rId2" Type="http://schemas.openxmlformats.org/officeDocument/2006/relationships/hyperlink" Target="https://futurecity.cw.com.tw/article/186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dn.com/wishreport/2022/SDG13" TargetMode="External"/><Relationship Id="rId5" Type="http://schemas.openxmlformats.org/officeDocument/2006/relationships/hyperlink" Target="https://www.1111.com.tw/news/jobns/142800" TargetMode="External"/><Relationship Id="rId4" Type="http://schemas.openxmlformats.org/officeDocument/2006/relationships/hyperlink" Target="https://www.seinsights.asia/article/3289/3271/7828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5"/>
          <p:cNvSpPr txBox="1">
            <a:spLocks noGrp="1"/>
          </p:cNvSpPr>
          <p:nvPr>
            <p:ph type="ctrTitle"/>
          </p:nvPr>
        </p:nvSpPr>
        <p:spPr>
          <a:xfrm>
            <a:off x="3100666" y="4432865"/>
            <a:ext cx="3980108" cy="1265144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zh-TW" altLang="en-US" sz="5400" dirty="0"/>
              <a:t>氣候行動</a:t>
            </a:r>
            <a:endParaRPr sz="5400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40CC683-D330-495E-94B5-3F92D05440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957" y="1333656"/>
            <a:ext cx="6946085" cy="2625947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57053BF1-2CA9-4D13-AC25-201A03E2DD1D}"/>
              </a:ext>
            </a:extLst>
          </p:cNvPr>
          <p:cNvSpPr/>
          <p:nvPr/>
        </p:nvSpPr>
        <p:spPr>
          <a:xfrm>
            <a:off x="2718033" y="3072062"/>
            <a:ext cx="1166070" cy="80534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語音泡泡: 矩形 4">
            <a:extLst>
              <a:ext uri="{FF2B5EF4-FFF2-40B4-BE49-F238E27FC236}">
                <a16:creationId xmlns:a16="http://schemas.microsoft.com/office/drawing/2014/main" id="{4503B327-FC09-4E66-B412-B65A231AB288}"/>
              </a:ext>
            </a:extLst>
          </p:cNvPr>
          <p:cNvSpPr/>
          <p:nvPr/>
        </p:nvSpPr>
        <p:spPr>
          <a:xfrm>
            <a:off x="2896999" y="4513277"/>
            <a:ext cx="4387442" cy="923330"/>
          </a:xfrm>
          <a:prstGeom prst="wedgeRectCallout">
            <a:avLst>
              <a:gd name="adj1" fmla="val -37315"/>
              <a:gd name="adj2" fmla="val -105235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2E59392-3358-4B09-AD5D-82A6380B0BCF}"/>
              </a:ext>
            </a:extLst>
          </p:cNvPr>
          <p:cNvSpPr txBox="1"/>
          <p:nvPr/>
        </p:nvSpPr>
        <p:spPr>
          <a:xfrm>
            <a:off x="8254767" y="4630993"/>
            <a:ext cx="21308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6</a:t>
            </a:r>
            <a:r>
              <a:rPr lang="zh-TW" altLang="en-US" dirty="0"/>
              <a:t>年</a:t>
            </a:r>
            <a:r>
              <a:rPr lang="en-US" altLang="zh-TW" dirty="0"/>
              <a:t>O</a:t>
            </a:r>
            <a:r>
              <a:rPr lang="zh-TW" altLang="en-US" dirty="0"/>
              <a:t>班</a:t>
            </a:r>
            <a:endParaRPr lang="en-US" altLang="zh-TW" dirty="0"/>
          </a:p>
          <a:p>
            <a:r>
              <a:rPr lang="zh-TW" altLang="en-US" dirty="0"/>
              <a:t>組員</a:t>
            </a:r>
            <a:r>
              <a:rPr lang="en-US" altLang="zh-TW" dirty="0"/>
              <a:t>:</a:t>
            </a:r>
            <a:r>
              <a:rPr lang="zh-TW" altLang="en-US" dirty="0"/>
              <a:t>王小名</a:t>
            </a:r>
            <a:endParaRPr lang="en-US" altLang="zh-TW" dirty="0"/>
          </a:p>
          <a:p>
            <a:r>
              <a:rPr lang="zh-TW" altLang="en-US" dirty="0"/>
              <a:t>指導老師</a:t>
            </a:r>
            <a:r>
              <a:rPr lang="en-US" altLang="zh-TW" dirty="0"/>
              <a:t>:</a:t>
            </a: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C2EE753-3054-4B2E-B84C-9FFB0B19D21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</a:t>
            </a:fld>
            <a:endParaRPr lang="en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AB18233-F312-4CD3-B167-5A7F17136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721" y="755009"/>
            <a:ext cx="9328558" cy="512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8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8"/>
          <p:cNvSpPr txBox="1">
            <a:spLocks noGrp="1"/>
          </p:cNvSpPr>
          <p:nvPr>
            <p:ph type="ctrTitle"/>
          </p:nvPr>
        </p:nvSpPr>
        <p:spPr>
          <a:xfrm>
            <a:off x="2181138" y="1129041"/>
            <a:ext cx="5159230" cy="995891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zh-TW" altLang="en-US" sz="6000" dirty="0"/>
              <a:t>名詞解釋</a:t>
            </a:r>
            <a:r>
              <a:rPr lang="en-US" altLang="zh-TW" sz="6000" dirty="0"/>
              <a:t>:</a:t>
            </a:r>
            <a:endParaRPr dirty="0"/>
          </a:p>
        </p:txBody>
      </p:sp>
      <p:sp>
        <p:nvSpPr>
          <p:cNvPr id="214" name="Google Shape;214;p18"/>
          <p:cNvSpPr txBox="1"/>
          <p:nvPr/>
        </p:nvSpPr>
        <p:spPr>
          <a:xfrm>
            <a:off x="914800" y="655733"/>
            <a:ext cx="1991600" cy="19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9600" b="1" kern="0" dirty="0">
                <a:solidFill>
                  <a:srgbClr val="2B3547"/>
                </a:solidFill>
                <a:latin typeface="Amatic SC"/>
                <a:ea typeface="Amatic SC"/>
                <a:cs typeface="Amatic SC"/>
                <a:sym typeface="Amatic SC"/>
              </a:rPr>
              <a:t>1</a:t>
            </a:r>
            <a:endParaRPr sz="9600" b="1" kern="0" dirty="0">
              <a:solidFill>
                <a:srgbClr val="2B3547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5" name="Google Shape;212;p18">
            <a:extLst>
              <a:ext uri="{FF2B5EF4-FFF2-40B4-BE49-F238E27FC236}">
                <a16:creationId xmlns:a16="http://schemas.microsoft.com/office/drawing/2014/main" id="{155A9BE2-33E4-48BF-AE2F-4DF8D825BE64}"/>
              </a:ext>
            </a:extLst>
          </p:cNvPr>
          <p:cNvSpPr txBox="1">
            <a:spLocks/>
          </p:cNvSpPr>
          <p:nvPr/>
        </p:nvSpPr>
        <p:spPr>
          <a:xfrm>
            <a:off x="2021746" y="3221977"/>
            <a:ext cx="5939405" cy="99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matic SC"/>
              <a:buNone/>
              <a:defRPr sz="6933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matic SC"/>
              <a:buNone/>
              <a:defRPr sz="6933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R="0"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matic SC"/>
              <a:buNone/>
              <a:defRPr sz="6933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R="0"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matic SC"/>
              <a:buNone/>
              <a:defRPr sz="6933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R="0"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matic SC"/>
              <a:buNone/>
              <a:defRPr sz="6933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R="0"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matic SC"/>
              <a:buNone/>
              <a:defRPr sz="6933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R="0"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matic SC"/>
              <a:buNone/>
              <a:defRPr sz="6933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R="0"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matic SC"/>
              <a:buNone/>
              <a:defRPr sz="6933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R="0"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matic SC"/>
              <a:buNone/>
              <a:defRPr sz="6933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r>
              <a:rPr lang="zh-TW" altLang="en-US" sz="6000" kern="0" dirty="0"/>
              <a:t>我想研究的原因</a:t>
            </a:r>
            <a:r>
              <a:rPr lang="en-US" altLang="zh-TW" sz="6000" kern="0" dirty="0"/>
              <a:t>:</a:t>
            </a:r>
            <a:endParaRPr lang="zh-TW" altLang="en-US" kern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CAFC70-DB43-43A9-8E92-E2C1E64702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5060" y="1490741"/>
            <a:ext cx="7462800" cy="894800"/>
          </a:xfrm>
        </p:spPr>
        <p:txBody>
          <a:bodyPr/>
          <a:lstStyle/>
          <a:p>
            <a:r>
              <a:rPr lang="zh-TW" altLang="en-US" dirty="0"/>
              <a:t>造成事件的原因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F328399-C323-46E8-BA22-4319C5A205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56947" y="2339363"/>
            <a:ext cx="7462800" cy="515200"/>
          </a:xfrm>
        </p:spPr>
        <p:txBody>
          <a:bodyPr/>
          <a:lstStyle/>
          <a:p>
            <a:r>
              <a:rPr lang="en-US" altLang="zh-TW" sz="4000" dirty="0"/>
              <a:t>(</a:t>
            </a:r>
            <a:r>
              <a:rPr lang="zh-TW" altLang="en-US" sz="4000" dirty="0"/>
              <a:t>為什麼有</a:t>
            </a:r>
            <a:r>
              <a:rPr lang="en-US" altLang="zh-TW" sz="4000" dirty="0"/>
              <a:t>……</a:t>
            </a:r>
            <a:r>
              <a:rPr lang="zh-TW" altLang="en-US" sz="4000" dirty="0"/>
              <a:t>的問題</a:t>
            </a:r>
            <a:r>
              <a:rPr lang="en-US" altLang="zh-TW" sz="4000" dirty="0"/>
              <a:t>)</a:t>
            </a:r>
            <a:endParaRPr lang="zh-TW" altLang="en-US" sz="4000" dirty="0"/>
          </a:p>
        </p:txBody>
      </p:sp>
      <p:sp>
        <p:nvSpPr>
          <p:cNvPr id="4" name="Google Shape;214;p18">
            <a:extLst>
              <a:ext uri="{FF2B5EF4-FFF2-40B4-BE49-F238E27FC236}">
                <a16:creationId xmlns:a16="http://schemas.microsoft.com/office/drawing/2014/main" id="{7ED61CC0-54EF-48EE-9F9B-6C3D850E716C}"/>
              </a:ext>
            </a:extLst>
          </p:cNvPr>
          <p:cNvSpPr txBox="1"/>
          <p:nvPr/>
        </p:nvSpPr>
        <p:spPr>
          <a:xfrm>
            <a:off x="914800" y="655733"/>
            <a:ext cx="1991600" cy="19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9600" b="1" kern="0" dirty="0">
                <a:solidFill>
                  <a:srgbClr val="2B3547"/>
                </a:solidFill>
                <a:latin typeface="Amatic SC"/>
                <a:ea typeface="Amatic SC"/>
                <a:cs typeface="Amatic SC"/>
                <a:sym typeface="Amatic SC"/>
              </a:rPr>
              <a:t>2</a:t>
            </a:r>
            <a:endParaRPr sz="9600" b="1" kern="0" dirty="0">
              <a:solidFill>
                <a:srgbClr val="2B3547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5" name="副標題 2">
            <a:extLst>
              <a:ext uri="{FF2B5EF4-FFF2-40B4-BE49-F238E27FC236}">
                <a16:creationId xmlns:a16="http://schemas.microsoft.com/office/drawing/2014/main" id="{E3FCBEF6-4F8D-4714-B193-F52784B54003}"/>
              </a:ext>
            </a:extLst>
          </p:cNvPr>
          <p:cNvSpPr txBox="1">
            <a:spLocks/>
          </p:cNvSpPr>
          <p:nvPr/>
        </p:nvSpPr>
        <p:spPr>
          <a:xfrm>
            <a:off x="2364600" y="3562909"/>
            <a:ext cx="7462800" cy="5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unito"/>
              <a:buNone/>
              <a:defRPr sz="22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68300" algn="ctr" rtl="0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r>
              <a:rPr lang="zh-TW" altLang="en-US" sz="4000" kern="0" dirty="0">
                <a:solidFill>
                  <a:srgbClr val="0070C0"/>
                </a:solidFill>
              </a:rPr>
              <a:t>可以使用數據或圖片</a:t>
            </a:r>
          </a:p>
        </p:txBody>
      </p:sp>
      <p:cxnSp>
        <p:nvCxnSpPr>
          <p:cNvPr id="7" name="接點: 弧形 6">
            <a:extLst>
              <a:ext uri="{FF2B5EF4-FFF2-40B4-BE49-F238E27FC236}">
                <a16:creationId xmlns:a16="http://schemas.microsoft.com/office/drawing/2014/main" id="{D7CE1B9E-3B2C-4D00-A30A-CFA99FB1449F}"/>
              </a:ext>
            </a:extLst>
          </p:cNvPr>
          <p:cNvCxnSpPr/>
          <p:nvPr/>
        </p:nvCxnSpPr>
        <p:spPr>
          <a:xfrm rot="16200000" flipH="1">
            <a:off x="5935626" y="3075993"/>
            <a:ext cx="555772" cy="385894"/>
          </a:xfrm>
          <a:prstGeom prst="curvedConnector3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>
            <a:extLst>
              <a:ext uri="{FF2B5EF4-FFF2-40B4-BE49-F238E27FC236}">
                <a16:creationId xmlns:a16="http://schemas.microsoft.com/office/drawing/2014/main" id="{8DB2B2B3-66A3-4C89-A5D9-57B11FEE1D0D}"/>
              </a:ext>
            </a:extLst>
          </p:cNvPr>
          <p:cNvSpPr txBox="1"/>
          <p:nvPr/>
        </p:nvSpPr>
        <p:spPr>
          <a:xfrm>
            <a:off x="9391240" y="2190259"/>
            <a:ext cx="1275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FF0000"/>
                </a:solidFill>
              </a:rPr>
              <a:t>WHY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905AB0A-8D08-4FAA-B941-5649AB8EE5FD}"/>
              </a:ext>
            </a:extLst>
          </p:cNvPr>
          <p:cNvSpPr txBox="1"/>
          <p:nvPr/>
        </p:nvSpPr>
        <p:spPr>
          <a:xfrm>
            <a:off x="3155212" y="4300444"/>
            <a:ext cx="71968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1.</a:t>
            </a:r>
            <a:r>
              <a:rPr lang="zh-TW" altLang="en-US" dirty="0"/>
              <a:t>國際清算銀行（</a:t>
            </a:r>
            <a:r>
              <a:rPr lang="en-US" altLang="zh-TW" dirty="0"/>
              <a:t>BIS</a:t>
            </a:r>
            <a:r>
              <a:rPr lang="zh-TW" altLang="en-US" dirty="0"/>
              <a:t>）提出</a:t>
            </a:r>
            <a:r>
              <a:rPr lang="en-US" altLang="zh-TW" dirty="0"/>
              <a:t>《</a:t>
            </a:r>
            <a:r>
              <a:rPr lang="zh-TW" altLang="en-US" dirty="0"/>
              <a:t>綠天鵝報告</a:t>
            </a:r>
            <a:r>
              <a:rPr lang="en-US" altLang="zh-TW" dirty="0"/>
              <a:t>》</a:t>
            </a:r>
            <a:r>
              <a:rPr lang="zh-TW" altLang="en-US" dirty="0"/>
              <a:t>，預警氣候衝擊恐引發金</a:t>
            </a:r>
            <a:endParaRPr lang="en-US" altLang="zh-TW" dirty="0"/>
          </a:p>
          <a:p>
            <a:r>
              <a:rPr lang="zh-TW" altLang="en-US" dirty="0"/>
              <a:t>   融風險。圖片來源：截自</a:t>
            </a:r>
            <a:r>
              <a:rPr lang="en-US" altLang="zh-TW" dirty="0"/>
              <a:t>《</a:t>
            </a:r>
            <a:r>
              <a:rPr lang="zh-TW" altLang="en-US" dirty="0"/>
              <a:t>綠天鵝報告</a:t>
            </a:r>
            <a:r>
              <a:rPr lang="en-US" altLang="zh-TW" dirty="0"/>
              <a:t>》</a:t>
            </a:r>
          </a:p>
          <a:p>
            <a:r>
              <a:rPr lang="en-US" altLang="zh-TW" dirty="0"/>
              <a:t>2.</a:t>
            </a:r>
          </a:p>
          <a:p>
            <a:r>
              <a:rPr lang="en-US" altLang="zh-TW" dirty="0"/>
              <a:t>3.</a:t>
            </a:r>
            <a:endParaRPr lang="zh-TW" altLang="en-US" dirty="0"/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0CDE704B-71CF-406E-8F6B-8C7B862209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980" y="2760645"/>
            <a:ext cx="2132285" cy="142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863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CAFC70-DB43-43A9-8E92-E2C1E64702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2171" y="1448796"/>
            <a:ext cx="7291062" cy="894800"/>
          </a:xfrm>
        </p:spPr>
        <p:txBody>
          <a:bodyPr/>
          <a:lstStyle/>
          <a:p>
            <a:r>
              <a:rPr lang="zh-TW" altLang="en-US" dirty="0"/>
              <a:t>事件的時空背景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F328399-C323-46E8-BA22-4319C5A205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97556" y="2314484"/>
            <a:ext cx="7462800" cy="515200"/>
          </a:xfrm>
        </p:spPr>
        <p:txBody>
          <a:bodyPr/>
          <a:lstStyle/>
          <a:p>
            <a:r>
              <a:rPr lang="en-US" altLang="zh-TW" sz="4000" dirty="0"/>
              <a:t>(</a:t>
            </a:r>
            <a:r>
              <a:rPr lang="zh-TW" altLang="en-US" sz="4000" dirty="0"/>
              <a:t>問題怎麼出現的過程</a:t>
            </a:r>
            <a:r>
              <a:rPr lang="en-US" altLang="zh-TW" sz="4000" dirty="0"/>
              <a:t>)</a:t>
            </a:r>
            <a:endParaRPr lang="zh-TW" altLang="en-US" sz="4000" dirty="0"/>
          </a:p>
        </p:txBody>
      </p:sp>
      <p:sp>
        <p:nvSpPr>
          <p:cNvPr id="4" name="Google Shape;214;p18">
            <a:extLst>
              <a:ext uri="{FF2B5EF4-FFF2-40B4-BE49-F238E27FC236}">
                <a16:creationId xmlns:a16="http://schemas.microsoft.com/office/drawing/2014/main" id="{7ED61CC0-54EF-48EE-9F9B-6C3D850E716C}"/>
              </a:ext>
            </a:extLst>
          </p:cNvPr>
          <p:cNvSpPr txBox="1"/>
          <p:nvPr/>
        </p:nvSpPr>
        <p:spPr>
          <a:xfrm>
            <a:off x="914800" y="655733"/>
            <a:ext cx="1991600" cy="19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9600" b="1" kern="0" dirty="0">
                <a:solidFill>
                  <a:srgbClr val="2B3547"/>
                </a:solidFill>
                <a:latin typeface="Amatic SC"/>
                <a:ea typeface="Amatic SC"/>
                <a:cs typeface="Amatic SC"/>
                <a:sym typeface="Amatic SC"/>
              </a:rPr>
              <a:t>3</a:t>
            </a:r>
            <a:endParaRPr sz="9600" b="1" kern="0" dirty="0">
              <a:solidFill>
                <a:srgbClr val="2B3547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5" name="副標題 2">
            <a:extLst>
              <a:ext uri="{FF2B5EF4-FFF2-40B4-BE49-F238E27FC236}">
                <a16:creationId xmlns:a16="http://schemas.microsoft.com/office/drawing/2014/main" id="{E3FCBEF6-4F8D-4714-B193-F52784B54003}"/>
              </a:ext>
            </a:extLst>
          </p:cNvPr>
          <p:cNvSpPr txBox="1">
            <a:spLocks/>
          </p:cNvSpPr>
          <p:nvPr/>
        </p:nvSpPr>
        <p:spPr>
          <a:xfrm>
            <a:off x="2205277" y="3588385"/>
            <a:ext cx="7462800" cy="5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unito"/>
              <a:buNone/>
              <a:defRPr sz="22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68300" algn="ctr" rtl="0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r>
              <a:rPr lang="zh-TW" altLang="en-US" sz="4000" kern="0" dirty="0">
                <a:solidFill>
                  <a:srgbClr val="0070C0"/>
                </a:solidFill>
              </a:rPr>
              <a:t>可以使用圖片</a:t>
            </a:r>
          </a:p>
        </p:txBody>
      </p:sp>
      <p:cxnSp>
        <p:nvCxnSpPr>
          <p:cNvPr id="7" name="接點: 弧形 6">
            <a:extLst>
              <a:ext uri="{FF2B5EF4-FFF2-40B4-BE49-F238E27FC236}">
                <a16:creationId xmlns:a16="http://schemas.microsoft.com/office/drawing/2014/main" id="{D7CE1B9E-3B2C-4D00-A30A-CFA99FB1449F}"/>
              </a:ext>
            </a:extLst>
          </p:cNvPr>
          <p:cNvCxnSpPr/>
          <p:nvPr/>
        </p:nvCxnSpPr>
        <p:spPr>
          <a:xfrm rot="16200000" flipH="1">
            <a:off x="5200125" y="3062966"/>
            <a:ext cx="555772" cy="385894"/>
          </a:xfrm>
          <a:prstGeom prst="curvedConnector3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>
            <a:extLst>
              <a:ext uri="{FF2B5EF4-FFF2-40B4-BE49-F238E27FC236}">
                <a16:creationId xmlns:a16="http://schemas.microsoft.com/office/drawing/2014/main" id="{0C8D0F32-7D3C-4A58-BBB5-BABAB8D4665C}"/>
              </a:ext>
            </a:extLst>
          </p:cNvPr>
          <p:cNvSpPr txBox="1"/>
          <p:nvPr/>
        </p:nvSpPr>
        <p:spPr>
          <a:xfrm>
            <a:off x="9395669" y="2261032"/>
            <a:ext cx="1275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FF0000"/>
                </a:solidFill>
              </a:rPr>
              <a:t>WHAT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6109CE2-DBAA-4FF5-9169-E959D1859CBA}"/>
              </a:ext>
            </a:extLst>
          </p:cNvPr>
          <p:cNvSpPr txBox="1"/>
          <p:nvPr/>
        </p:nvSpPr>
        <p:spPr>
          <a:xfrm>
            <a:off x="3358529" y="4381448"/>
            <a:ext cx="6401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1.</a:t>
            </a:r>
          </a:p>
          <a:p>
            <a:r>
              <a:rPr lang="en-US" altLang="zh-TW" dirty="0"/>
              <a:t>2.</a:t>
            </a:r>
          </a:p>
          <a:p>
            <a:r>
              <a:rPr lang="en-US" altLang="zh-TW" dirty="0"/>
              <a:t>3.</a:t>
            </a:r>
            <a:endParaRPr lang="zh-TW" altLang="en-US" dirty="0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ED476867-5F46-4E77-8851-8B8AC2902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823" y="3777936"/>
            <a:ext cx="2713786" cy="181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06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CAFC70-DB43-43A9-8E92-E2C1E64702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82113" y="1336870"/>
            <a:ext cx="7462800" cy="894800"/>
          </a:xfrm>
        </p:spPr>
        <p:txBody>
          <a:bodyPr/>
          <a:lstStyle/>
          <a:p>
            <a:r>
              <a:rPr lang="zh-TW" altLang="en-US" dirty="0"/>
              <a:t>解決事件的方法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F328399-C323-46E8-BA22-4319C5A205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4802" y="2329165"/>
            <a:ext cx="7462800" cy="515200"/>
          </a:xfrm>
        </p:spPr>
        <p:txBody>
          <a:bodyPr/>
          <a:lstStyle/>
          <a:p>
            <a:r>
              <a:rPr lang="en-US" altLang="zh-TW" sz="4000" dirty="0"/>
              <a:t>(</a:t>
            </a:r>
            <a:r>
              <a:rPr lang="zh-TW" altLang="en-US" sz="4000" dirty="0"/>
              <a:t>世界的案例或台灣的案例</a:t>
            </a:r>
            <a:r>
              <a:rPr lang="en-US" altLang="zh-TW" sz="4000" dirty="0"/>
              <a:t>)</a:t>
            </a:r>
            <a:endParaRPr lang="zh-TW" altLang="en-US" sz="4000" dirty="0"/>
          </a:p>
        </p:txBody>
      </p:sp>
      <p:sp>
        <p:nvSpPr>
          <p:cNvPr id="4" name="Google Shape;214;p18">
            <a:extLst>
              <a:ext uri="{FF2B5EF4-FFF2-40B4-BE49-F238E27FC236}">
                <a16:creationId xmlns:a16="http://schemas.microsoft.com/office/drawing/2014/main" id="{7ED61CC0-54EF-48EE-9F9B-6C3D850E716C}"/>
              </a:ext>
            </a:extLst>
          </p:cNvPr>
          <p:cNvSpPr txBox="1"/>
          <p:nvPr/>
        </p:nvSpPr>
        <p:spPr>
          <a:xfrm>
            <a:off x="914800" y="655733"/>
            <a:ext cx="1991600" cy="19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9600" b="1" kern="0" dirty="0">
                <a:solidFill>
                  <a:srgbClr val="2B3547"/>
                </a:solidFill>
                <a:latin typeface="Amatic SC"/>
                <a:ea typeface="Amatic SC"/>
                <a:cs typeface="Amatic SC"/>
                <a:sym typeface="Amatic SC"/>
              </a:rPr>
              <a:t>4</a:t>
            </a:r>
            <a:endParaRPr sz="9600" b="1" kern="0" dirty="0">
              <a:solidFill>
                <a:srgbClr val="2B3547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5" name="副標題 2">
            <a:extLst>
              <a:ext uri="{FF2B5EF4-FFF2-40B4-BE49-F238E27FC236}">
                <a16:creationId xmlns:a16="http://schemas.microsoft.com/office/drawing/2014/main" id="{E3FCBEF6-4F8D-4714-B193-F52784B54003}"/>
              </a:ext>
            </a:extLst>
          </p:cNvPr>
          <p:cNvSpPr txBox="1">
            <a:spLocks/>
          </p:cNvSpPr>
          <p:nvPr/>
        </p:nvSpPr>
        <p:spPr>
          <a:xfrm>
            <a:off x="2233172" y="3481731"/>
            <a:ext cx="7462800" cy="5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unito"/>
              <a:buNone/>
              <a:defRPr sz="22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68300" algn="ctr" rtl="0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r>
              <a:rPr lang="zh-TW" altLang="en-US" sz="4000" kern="0" dirty="0">
                <a:solidFill>
                  <a:srgbClr val="0070C0"/>
                </a:solidFill>
              </a:rPr>
              <a:t>可以使用圖片或數據</a:t>
            </a:r>
          </a:p>
        </p:txBody>
      </p:sp>
      <p:cxnSp>
        <p:nvCxnSpPr>
          <p:cNvPr id="7" name="接點: 弧形 6">
            <a:extLst>
              <a:ext uri="{FF2B5EF4-FFF2-40B4-BE49-F238E27FC236}">
                <a16:creationId xmlns:a16="http://schemas.microsoft.com/office/drawing/2014/main" id="{D7CE1B9E-3B2C-4D00-A30A-CFA99FB1449F}"/>
              </a:ext>
            </a:extLst>
          </p:cNvPr>
          <p:cNvCxnSpPr>
            <a:cxnSpLocks/>
          </p:cNvCxnSpPr>
          <p:nvPr/>
        </p:nvCxnSpPr>
        <p:spPr>
          <a:xfrm rot="16200000" flipH="1">
            <a:off x="5528055" y="2992483"/>
            <a:ext cx="487140" cy="385893"/>
          </a:xfrm>
          <a:prstGeom prst="curvedConnector3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>
            <a:extLst>
              <a:ext uri="{FF2B5EF4-FFF2-40B4-BE49-F238E27FC236}">
                <a16:creationId xmlns:a16="http://schemas.microsoft.com/office/drawing/2014/main" id="{0C8D0F32-7D3C-4A58-BBB5-BABAB8D4665C}"/>
              </a:ext>
            </a:extLst>
          </p:cNvPr>
          <p:cNvSpPr txBox="1"/>
          <p:nvPr/>
        </p:nvSpPr>
        <p:spPr>
          <a:xfrm>
            <a:off x="9446004" y="2178468"/>
            <a:ext cx="1275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FF0000"/>
                </a:solidFill>
              </a:rPr>
              <a:t>HOW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82B2AAED-BB12-4074-BCE8-B5D88FE88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9124" y="4122479"/>
            <a:ext cx="2180612" cy="16317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95672D39-4BCA-4CD2-B73F-F5CB777BA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591" y="4122479"/>
            <a:ext cx="3031221" cy="1623387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89B26A18-0BD2-42D6-8610-D8D35221C440}"/>
              </a:ext>
            </a:extLst>
          </p:cNvPr>
          <p:cNvSpPr txBox="1"/>
          <p:nvPr/>
        </p:nvSpPr>
        <p:spPr>
          <a:xfrm>
            <a:off x="2233172" y="4376864"/>
            <a:ext cx="21362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1.</a:t>
            </a:r>
            <a:r>
              <a:rPr lang="zh-TW" altLang="en-US" dirty="0"/>
              <a:t>台灣</a:t>
            </a:r>
            <a:r>
              <a:rPr lang="en-US" altLang="zh-TW" dirty="0"/>
              <a:t>(</a:t>
            </a:r>
            <a:r>
              <a:rPr lang="zh-TW" altLang="en-US" dirty="0"/>
              <a:t>聯合報</a:t>
            </a:r>
            <a:r>
              <a:rPr lang="en-US" altLang="zh-TW"/>
              <a:t>)</a:t>
            </a:r>
            <a:endParaRPr lang="en-US" altLang="zh-TW" dirty="0"/>
          </a:p>
          <a:p>
            <a:r>
              <a:rPr lang="en-US" altLang="zh-TW" dirty="0"/>
              <a:t>2.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0911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CAFC70-DB43-43A9-8E92-E2C1E64702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4058" y="1359018"/>
            <a:ext cx="7462800" cy="894800"/>
          </a:xfrm>
        </p:spPr>
        <p:txBody>
          <a:bodyPr/>
          <a:lstStyle/>
          <a:p>
            <a:r>
              <a:rPr lang="zh-TW" altLang="en-US" dirty="0"/>
              <a:t>我的省思與展望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F328399-C323-46E8-BA22-4319C5A205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64600" y="2308048"/>
            <a:ext cx="7462800" cy="515200"/>
          </a:xfrm>
        </p:spPr>
        <p:txBody>
          <a:bodyPr/>
          <a:lstStyle/>
          <a:p>
            <a:r>
              <a:rPr lang="en-US" altLang="zh-TW" sz="4000" dirty="0"/>
              <a:t>(</a:t>
            </a:r>
            <a:r>
              <a:rPr lang="zh-TW" altLang="en-US" sz="4000" dirty="0"/>
              <a:t>我可以做到什麼</a:t>
            </a:r>
            <a:r>
              <a:rPr lang="en-US" altLang="zh-TW" sz="4000" dirty="0"/>
              <a:t>)</a:t>
            </a:r>
            <a:endParaRPr lang="zh-TW" altLang="en-US" sz="4000" dirty="0"/>
          </a:p>
        </p:txBody>
      </p:sp>
      <p:sp>
        <p:nvSpPr>
          <p:cNvPr id="4" name="Google Shape;214;p18">
            <a:extLst>
              <a:ext uri="{FF2B5EF4-FFF2-40B4-BE49-F238E27FC236}">
                <a16:creationId xmlns:a16="http://schemas.microsoft.com/office/drawing/2014/main" id="{7ED61CC0-54EF-48EE-9F9B-6C3D850E716C}"/>
              </a:ext>
            </a:extLst>
          </p:cNvPr>
          <p:cNvSpPr txBox="1"/>
          <p:nvPr/>
        </p:nvSpPr>
        <p:spPr>
          <a:xfrm>
            <a:off x="914800" y="655733"/>
            <a:ext cx="1991600" cy="19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9600" b="1" kern="0" dirty="0">
                <a:solidFill>
                  <a:srgbClr val="2B3547"/>
                </a:solidFill>
                <a:latin typeface="Amatic SC"/>
                <a:ea typeface="Amatic SC"/>
                <a:cs typeface="Amatic SC"/>
                <a:sym typeface="Amatic SC"/>
              </a:rPr>
              <a:t>5</a:t>
            </a:r>
            <a:endParaRPr sz="9600" b="1" kern="0" dirty="0">
              <a:solidFill>
                <a:srgbClr val="2B3547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5" name="副標題 2">
            <a:extLst>
              <a:ext uri="{FF2B5EF4-FFF2-40B4-BE49-F238E27FC236}">
                <a16:creationId xmlns:a16="http://schemas.microsoft.com/office/drawing/2014/main" id="{E3FCBEF6-4F8D-4714-B193-F52784B54003}"/>
              </a:ext>
            </a:extLst>
          </p:cNvPr>
          <p:cNvSpPr txBox="1">
            <a:spLocks/>
          </p:cNvSpPr>
          <p:nvPr/>
        </p:nvSpPr>
        <p:spPr>
          <a:xfrm>
            <a:off x="2331111" y="3702668"/>
            <a:ext cx="7462800" cy="5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unito"/>
              <a:buNone/>
              <a:defRPr sz="22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6830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68300" algn="ctr" rtl="0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2"/>
              </a:buClr>
              <a:buSzPts val="3000"/>
              <a:buFont typeface="Nunito"/>
              <a:buNone/>
              <a:defRPr sz="40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r>
              <a:rPr lang="zh-TW" altLang="en-US" sz="4000" kern="0" dirty="0">
                <a:solidFill>
                  <a:srgbClr val="0070C0"/>
                </a:solidFill>
              </a:rPr>
              <a:t>可以使用圖片或自己插圖</a:t>
            </a:r>
          </a:p>
        </p:txBody>
      </p:sp>
      <p:cxnSp>
        <p:nvCxnSpPr>
          <p:cNvPr id="7" name="接點: 弧形 6">
            <a:extLst>
              <a:ext uri="{FF2B5EF4-FFF2-40B4-BE49-F238E27FC236}">
                <a16:creationId xmlns:a16="http://schemas.microsoft.com/office/drawing/2014/main" id="{D7CE1B9E-3B2C-4D00-A30A-CFA99FB1449F}"/>
              </a:ext>
            </a:extLst>
          </p:cNvPr>
          <p:cNvCxnSpPr/>
          <p:nvPr/>
        </p:nvCxnSpPr>
        <p:spPr>
          <a:xfrm rot="16200000" flipH="1">
            <a:off x="5784625" y="3073573"/>
            <a:ext cx="555772" cy="385894"/>
          </a:xfrm>
          <a:prstGeom prst="curvedConnector3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>
            <a:extLst>
              <a:ext uri="{FF2B5EF4-FFF2-40B4-BE49-F238E27FC236}">
                <a16:creationId xmlns:a16="http://schemas.microsoft.com/office/drawing/2014/main" id="{0C8D0F32-7D3C-4A58-BBB5-BABAB8D4665C}"/>
              </a:ext>
            </a:extLst>
          </p:cNvPr>
          <p:cNvSpPr txBox="1"/>
          <p:nvPr/>
        </p:nvSpPr>
        <p:spPr>
          <a:xfrm>
            <a:off x="9349294" y="2103983"/>
            <a:ext cx="1275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FF0000"/>
                </a:solidFill>
              </a:rPr>
              <a:t>WORD</a:t>
            </a:r>
          </a:p>
        </p:txBody>
      </p:sp>
    </p:spTree>
    <p:extLst>
      <p:ext uri="{BB962C8B-B14F-4D97-AF65-F5344CB8AC3E}">
        <p14:creationId xmlns:p14="http://schemas.microsoft.com/office/powerpoint/2010/main" val="2372298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CAFC70-DB43-43A9-8E92-E2C1E64702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2998" y="1647933"/>
            <a:ext cx="7462800" cy="894800"/>
          </a:xfrm>
        </p:spPr>
        <p:txBody>
          <a:bodyPr/>
          <a:lstStyle/>
          <a:p>
            <a:r>
              <a:rPr lang="zh-TW" altLang="en-US" dirty="0"/>
              <a:t>參考文獻</a:t>
            </a:r>
          </a:p>
        </p:txBody>
      </p:sp>
      <p:sp>
        <p:nvSpPr>
          <p:cNvPr id="4" name="Google Shape;214;p18">
            <a:extLst>
              <a:ext uri="{FF2B5EF4-FFF2-40B4-BE49-F238E27FC236}">
                <a16:creationId xmlns:a16="http://schemas.microsoft.com/office/drawing/2014/main" id="{7ED61CC0-54EF-48EE-9F9B-6C3D850E716C}"/>
              </a:ext>
            </a:extLst>
          </p:cNvPr>
          <p:cNvSpPr txBox="1"/>
          <p:nvPr/>
        </p:nvSpPr>
        <p:spPr>
          <a:xfrm>
            <a:off x="914800" y="655733"/>
            <a:ext cx="1991600" cy="19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9600" b="1" kern="0" dirty="0">
                <a:solidFill>
                  <a:srgbClr val="2B3547"/>
                </a:solidFill>
                <a:latin typeface="Amatic SC"/>
                <a:ea typeface="Amatic SC"/>
                <a:cs typeface="Amatic SC"/>
                <a:sym typeface="Amatic SC"/>
              </a:rPr>
              <a:t>6</a:t>
            </a:r>
            <a:endParaRPr sz="9600" b="1" kern="0" dirty="0">
              <a:solidFill>
                <a:srgbClr val="2B3547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1" name="副標題 10">
            <a:extLst>
              <a:ext uri="{FF2B5EF4-FFF2-40B4-BE49-F238E27FC236}">
                <a16:creationId xmlns:a16="http://schemas.microsoft.com/office/drawing/2014/main" id="{42CDA683-81B3-4A2C-8C93-C0B83307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22722" y="2772415"/>
            <a:ext cx="8247406" cy="2084811"/>
          </a:xfrm>
        </p:spPr>
        <p:txBody>
          <a:bodyPr/>
          <a:lstStyle/>
          <a:p>
            <a:pPr algn="l"/>
            <a:r>
              <a:rPr lang="en-US" altLang="zh-TW" sz="2400" dirty="0">
                <a:solidFill>
                  <a:schemeClr val="tx1"/>
                </a:solidFill>
              </a:rPr>
              <a:t>1.</a:t>
            </a:r>
            <a:r>
              <a:rPr lang="zh-TW" altLang="en-US" sz="2400" dirty="0">
                <a:solidFill>
                  <a:schemeClr val="tx1"/>
                </a:solidFill>
              </a:rPr>
              <a:t>未來城市</a:t>
            </a:r>
            <a:r>
              <a:rPr lang="en-US" altLang="zh-TW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altLang="zh-TW" sz="2400" dirty="0" err="1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futurecity.cw.com.tw</a:t>
            </a:r>
            <a:r>
              <a:rPr lang="en-US" altLang="zh-TW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/article/1867</a:t>
            </a:r>
            <a:endParaRPr lang="en-US" altLang="zh-TW" sz="2400" dirty="0">
              <a:solidFill>
                <a:schemeClr val="tx1"/>
              </a:solidFill>
            </a:endParaRPr>
          </a:p>
          <a:p>
            <a:pPr algn="l"/>
            <a:r>
              <a:rPr lang="en-US" altLang="zh-TW" sz="2400" dirty="0">
                <a:solidFill>
                  <a:schemeClr val="tx1"/>
                </a:solidFill>
              </a:rPr>
              <a:t>2.</a:t>
            </a:r>
            <a:r>
              <a:rPr lang="zh-TW" altLang="en-US" sz="2400" dirty="0">
                <a:solidFill>
                  <a:schemeClr val="tx1"/>
                </a:solidFill>
              </a:rPr>
              <a:t>天下雜誌</a:t>
            </a:r>
            <a:r>
              <a:rPr lang="en-US" altLang="zh-TW" sz="24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altLang="zh-TW" sz="2400" dirty="0" err="1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opinion.cw.com.tw</a:t>
            </a:r>
            <a:r>
              <a:rPr lang="en-US" altLang="zh-TW" sz="24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/feature/topic/</a:t>
            </a:r>
            <a:r>
              <a:rPr lang="en-US" altLang="zh-TW" sz="2400" dirty="0" err="1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sdgs13</a:t>
            </a:r>
            <a:endParaRPr lang="en-US" altLang="zh-TW" sz="2400" dirty="0">
              <a:solidFill>
                <a:schemeClr val="tx1"/>
              </a:solidFill>
            </a:endParaRPr>
          </a:p>
          <a:p>
            <a:pPr algn="l"/>
            <a:r>
              <a:rPr lang="en-US" altLang="zh-TW" sz="2400" dirty="0">
                <a:solidFill>
                  <a:schemeClr val="tx1"/>
                </a:solidFill>
              </a:rPr>
              <a:t>3.</a:t>
            </a:r>
            <a:r>
              <a:rPr lang="zh-TW" altLang="en-US" sz="2400" dirty="0">
                <a:solidFill>
                  <a:schemeClr val="tx1"/>
                </a:solidFill>
              </a:rPr>
              <a:t>社氣流</a:t>
            </a:r>
            <a:r>
              <a:rPr lang="en-US" altLang="zh-TW" sz="24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altLang="zh-TW" sz="2400" dirty="0" err="1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www.seinsights.asia</a:t>
            </a:r>
            <a:r>
              <a:rPr lang="en-US" altLang="zh-TW" sz="24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/article/3289/3271/7828</a:t>
            </a:r>
            <a:endParaRPr lang="en-US" altLang="zh-TW" sz="2400" dirty="0">
              <a:solidFill>
                <a:schemeClr val="tx1"/>
              </a:solidFill>
            </a:endParaRPr>
          </a:p>
          <a:p>
            <a:pPr algn="l"/>
            <a:r>
              <a:rPr lang="en-US" altLang="zh-TW" sz="2400" dirty="0">
                <a:solidFill>
                  <a:schemeClr val="tx1"/>
                </a:solidFill>
              </a:rPr>
              <a:t>4.</a:t>
            </a:r>
            <a:r>
              <a:rPr lang="zh-TW" altLang="en-US" sz="2400" dirty="0">
                <a:solidFill>
                  <a:schemeClr val="tx1"/>
                </a:solidFill>
              </a:rPr>
              <a:t>產經新聞網</a:t>
            </a:r>
            <a:r>
              <a:rPr lang="en-US" altLang="zh-TW" sz="2400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altLang="zh-TW" sz="2400" dirty="0" err="1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www.1111.com.tw</a:t>
            </a:r>
            <a:r>
              <a:rPr lang="en-US" altLang="zh-TW" sz="2400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/news/</a:t>
            </a:r>
            <a:r>
              <a:rPr lang="en-US" altLang="zh-TW" sz="2400" dirty="0" err="1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jobns</a:t>
            </a:r>
            <a:r>
              <a:rPr lang="en-US" altLang="zh-TW" sz="2400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/142800</a:t>
            </a:r>
            <a:endParaRPr lang="en-US" altLang="zh-TW" sz="2400" dirty="0">
              <a:solidFill>
                <a:schemeClr val="tx1"/>
              </a:solidFill>
            </a:endParaRPr>
          </a:p>
          <a:p>
            <a:pPr algn="l"/>
            <a:r>
              <a:rPr lang="en-US" altLang="zh-TW" sz="2400" dirty="0">
                <a:solidFill>
                  <a:schemeClr val="tx1"/>
                </a:solidFill>
              </a:rPr>
              <a:t>5.</a:t>
            </a:r>
            <a:r>
              <a:rPr lang="zh-TW" altLang="en-US" sz="2400" dirty="0">
                <a:solidFill>
                  <a:schemeClr val="tx1"/>
                </a:solidFill>
              </a:rPr>
              <a:t>聯合報</a:t>
            </a:r>
            <a:r>
              <a:rPr lang="en-US" altLang="zh-TW" sz="2400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altLang="zh-TW" sz="2400" dirty="0" err="1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udn.com</a:t>
            </a:r>
            <a:r>
              <a:rPr lang="en-US" altLang="zh-TW" sz="2400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altLang="zh-TW" sz="2400" dirty="0" err="1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wishreport</a:t>
            </a:r>
            <a:r>
              <a:rPr lang="en-US" altLang="zh-TW" sz="2400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/2022/</a:t>
            </a:r>
            <a:r>
              <a:rPr lang="en-US" altLang="zh-TW" sz="2400" dirty="0" err="1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SDG13</a:t>
            </a:r>
            <a:endParaRPr lang="en-US" altLang="zh-TW" sz="2400" dirty="0">
              <a:solidFill>
                <a:schemeClr val="tx1"/>
              </a:solidFill>
            </a:endParaRPr>
          </a:p>
          <a:p>
            <a:endParaRPr lang="en-US" altLang="zh-TW" sz="2400" dirty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8584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7"/>
          <p:cNvSpPr txBox="1">
            <a:spLocks noGrp="1"/>
          </p:cNvSpPr>
          <p:nvPr>
            <p:ph type="ctrTitle" idx="4294967295"/>
          </p:nvPr>
        </p:nvSpPr>
        <p:spPr>
          <a:xfrm>
            <a:off x="737729" y="2428906"/>
            <a:ext cx="4955600" cy="125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9600" dirty="0"/>
              <a:t>Thanks!</a:t>
            </a:r>
            <a:endParaRPr sz="9600" dirty="0"/>
          </a:p>
        </p:txBody>
      </p:sp>
      <p:sp>
        <p:nvSpPr>
          <p:cNvPr id="429" name="Google Shape;429;p37"/>
          <p:cNvSpPr txBox="1">
            <a:spLocks noGrp="1"/>
          </p:cNvSpPr>
          <p:nvPr>
            <p:ph type="sldNum" idx="12"/>
          </p:nvPr>
        </p:nvSpPr>
        <p:spPr>
          <a:xfrm>
            <a:off x="11205833" y="6257835"/>
            <a:ext cx="731600" cy="40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fld id="{00000000-1234-1234-1234-123412341234}" type="slidenum">
              <a:rPr lang="en"/>
              <a:pPr/>
              <a:t>9</a:t>
            </a:fld>
            <a:endParaRPr/>
          </a:p>
        </p:txBody>
      </p:sp>
      <p:sp>
        <p:nvSpPr>
          <p:cNvPr id="430" name="Google Shape;430;p37"/>
          <p:cNvSpPr/>
          <p:nvPr/>
        </p:nvSpPr>
        <p:spPr>
          <a:xfrm>
            <a:off x="7598234" y="2282967"/>
            <a:ext cx="2481735" cy="2292027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rio template">
  <a:themeElements>
    <a:clrScheme name="Custom 347">
      <a:dk1>
        <a:srgbClr val="2B3547"/>
      </a:dk1>
      <a:lt1>
        <a:srgbClr val="FFFFFF"/>
      </a:lt1>
      <a:dk2>
        <a:srgbClr val="7F8B91"/>
      </a:dk2>
      <a:lt2>
        <a:srgbClr val="EDF0EB"/>
      </a:lt2>
      <a:accent1>
        <a:srgbClr val="AEE25A"/>
      </a:accent1>
      <a:accent2>
        <a:srgbClr val="51C026"/>
      </a:accent2>
      <a:accent3>
        <a:srgbClr val="5DDBA7"/>
      </a:accent3>
      <a:accent4>
        <a:srgbClr val="29AFA2"/>
      </a:accent4>
      <a:accent5>
        <a:srgbClr val="809DC2"/>
      </a:accent5>
      <a:accent6>
        <a:srgbClr val="596885"/>
      </a:accent6>
      <a:hlink>
        <a:srgbClr val="52AC0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242</Words>
  <Application>Microsoft Office PowerPoint</Application>
  <PresentationFormat>寬螢幕</PresentationFormat>
  <Paragraphs>46</Paragraphs>
  <Slides>9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Amatic SC</vt:lpstr>
      <vt:lpstr>Nunito</vt:lpstr>
      <vt:lpstr>新細明體</vt:lpstr>
      <vt:lpstr>Arial</vt:lpstr>
      <vt:lpstr>Calibri</vt:lpstr>
      <vt:lpstr>Curio template</vt:lpstr>
      <vt:lpstr>氣候行動</vt:lpstr>
      <vt:lpstr>PowerPoint 簡報</vt:lpstr>
      <vt:lpstr>名詞解釋:</vt:lpstr>
      <vt:lpstr>造成事件的原因</vt:lpstr>
      <vt:lpstr>事件的時空背景</vt:lpstr>
      <vt:lpstr>解決事件的方法</vt:lpstr>
      <vt:lpstr>我的省思與展望</vt:lpstr>
      <vt:lpstr>參考文獻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施婷婷</dc:creator>
  <cp:lastModifiedBy>施婷婷</cp:lastModifiedBy>
  <cp:revision>10</cp:revision>
  <dcterms:created xsi:type="dcterms:W3CDTF">2022-10-15T03:21:56Z</dcterms:created>
  <dcterms:modified xsi:type="dcterms:W3CDTF">2022-10-15T08:40:21Z</dcterms:modified>
</cp:coreProperties>
</file>